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E65080-9AE9-4EC9-8063-132B87306DBB}" v="1" dt="2024-12-31T10:57:57.7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36" y="2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riam Berger" userId="80ffc954bdf8187c" providerId="LiveId" clId="{12E65080-9AE9-4EC9-8063-132B87306DBB}"/>
    <pc:docChg chg="undo custSel modSld">
      <pc:chgData name="Miriam Berger" userId="80ffc954bdf8187c" providerId="LiveId" clId="{12E65080-9AE9-4EC9-8063-132B87306DBB}" dt="2024-12-31T11:04:48.832" v="45" actId="26606"/>
      <pc:docMkLst>
        <pc:docMk/>
      </pc:docMkLst>
      <pc:sldChg chg="addSp delSp modSp mod setBg addAnim delAnim">
        <pc:chgData name="Miriam Berger" userId="80ffc954bdf8187c" providerId="LiveId" clId="{12E65080-9AE9-4EC9-8063-132B87306DBB}" dt="2024-12-31T10:58:14.647" v="8" actId="26606"/>
        <pc:sldMkLst>
          <pc:docMk/>
          <pc:sldMk cId="0" sldId="256"/>
        </pc:sldMkLst>
        <pc:spChg chg="mod">
          <ac:chgData name="Miriam Berger" userId="80ffc954bdf8187c" providerId="LiveId" clId="{12E65080-9AE9-4EC9-8063-132B87306DBB}" dt="2024-12-31T10:58:14.647" v="8" actId="26606"/>
          <ac:spMkLst>
            <pc:docMk/>
            <pc:sldMk cId="0" sldId="256"/>
            <ac:spMk id="2" creationId="{00000000-0000-0000-0000-000000000000}"/>
          </ac:spMkLst>
        </pc:spChg>
        <pc:spChg chg="mod">
          <ac:chgData name="Miriam Berger" userId="80ffc954bdf8187c" providerId="LiveId" clId="{12E65080-9AE9-4EC9-8063-132B87306DBB}" dt="2024-12-31T10:58:14.647" v="8" actId="26606"/>
          <ac:spMkLst>
            <pc:docMk/>
            <pc:sldMk cId="0" sldId="256"/>
            <ac:spMk id="3" creationId="{00000000-0000-0000-0000-000000000000}"/>
          </ac:spMkLst>
        </pc:spChg>
        <pc:spChg chg="add del">
          <ac:chgData name="Miriam Berger" userId="80ffc954bdf8187c" providerId="LiveId" clId="{12E65080-9AE9-4EC9-8063-132B87306DBB}" dt="2024-12-31T10:58:14.629" v="7" actId="26606"/>
          <ac:spMkLst>
            <pc:docMk/>
            <pc:sldMk cId="0" sldId="256"/>
            <ac:spMk id="10" creationId="{20D5D19D-0789-4518-B5DC-D47ADF69D25A}"/>
          </ac:spMkLst>
        </pc:spChg>
        <pc:spChg chg="add del">
          <ac:chgData name="Miriam Berger" userId="80ffc954bdf8187c" providerId="LiveId" clId="{12E65080-9AE9-4EC9-8063-132B87306DBB}" dt="2024-12-31T10:58:14.629" v="7" actId="26606"/>
          <ac:spMkLst>
            <pc:docMk/>
            <pc:sldMk cId="0" sldId="256"/>
            <ac:spMk id="17" creationId="{B81933D1-5615-42C7-9C0B-4EB7105CCE2D}"/>
          </ac:spMkLst>
        </pc:spChg>
        <pc:spChg chg="add del">
          <ac:chgData name="Miriam Berger" userId="80ffc954bdf8187c" providerId="LiveId" clId="{12E65080-9AE9-4EC9-8063-132B87306DBB}" dt="2024-12-31T10:58:14.629" v="7" actId="26606"/>
          <ac:spMkLst>
            <pc:docMk/>
            <pc:sldMk cId="0" sldId="256"/>
            <ac:spMk id="19" creationId="{19C9EAEA-39D0-4B0E-A0EB-51E7B26740B1}"/>
          </ac:spMkLst>
        </pc:spChg>
        <pc:spChg chg="add">
          <ac:chgData name="Miriam Berger" userId="80ffc954bdf8187c" providerId="LiveId" clId="{12E65080-9AE9-4EC9-8063-132B87306DBB}" dt="2024-12-31T10:58:14.647" v="8" actId="26606"/>
          <ac:spMkLst>
            <pc:docMk/>
            <pc:sldMk cId="0" sldId="256"/>
            <ac:spMk id="21" creationId="{9B7AD9F6-8CE7-4299-8FC6-328F4DCD3FF9}"/>
          </ac:spMkLst>
        </pc:spChg>
        <pc:spChg chg="add">
          <ac:chgData name="Miriam Berger" userId="80ffc954bdf8187c" providerId="LiveId" clId="{12E65080-9AE9-4EC9-8063-132B87306DBB}" dt="2024-12-31T10:58:14.647" v="8" actId="26606"/>
          <ac:spMkLst>
            <pc:docMk/>
            <pc:sldMk cId="0" sldId="256"/>
            <ac:spMk id="22" creationId="{F49775AF-8896-43EE-92C6-83497D6DC56F}"/>
          </ac:spMkLst>
        </pc:spChg>
        <pc:grpChg chg="add del">
          <ac:chgData name="Miriam Berger" userId="80ffc954bdf8187c" providerId="LiveId" clId="{12E65080-9AE9-4EC9-8063-132B87306DBB}" dt="2024-12-31T10:58:14.629" v="7" actId="26606"/>
          <ac:grpSpMkLst>
            <pc:docMk/>
            <pc:sldMk cId="0" sldId="256"/>
            <ac:grpSpMk id="12" creationId="{032D8612-31EB-44CF-A1D0-14FD4C705424}"/>
          </ac:grpSpMkLst>
        </pc:grpChg>
        <pc:picChg chg="add mod">
          <ac:chgData name="Miriam Berger" userId="80ffc954bdf8187c" providerId="LiveId" clId="{12E65080-9AE9-4EC9-8063-132B87306DBB}" dt="2024-12-31T10:58:14.647" v="8" actId="26606"/>
          <ac:picMkLst>
            <pc:docMk/>
            <pc:sldMk cId="0" sldId="256"/>
            <ac:picMk id="5" creationId="{0BA71C65-CA0A-4DD3-0202-284C3DE767B5}"/>
          </ac:picMkLst>
        </pc:picChg>
      </pc:sldChg>
      <pc:sldChg chg="addSp delSp modSp mod setBg">
        <pc:chgData name="Miriam Berger" userId="80ffc954bdf8187c" providerId="LiveId" clId="{12E65080-9AE9-4EC9-8063-132B87306DBB}" dt="2024-12-31T10:59:05.745" v="13" actId="26606"/>
        <pc:sldMkLst>
          <pc:docMk/>
          <pc:sldMk cId="0" sldId="257"/>
        </pc:sldMkLst>
        <pc:spChg chg="mod">
          <ac:chgData name="Miriam Berger" userId="80ffc954bdf8187c" providerId="LiveId" clId="{12E65080-9AE9-4EC9-8063-132B87306DBB}" dt="2024-12-31T10:59:05.745" v="13" actId="26606"/>
          <ac:spMkLst>
            <pc:docMk/>
            <pc:sldMk cId="0" sldId="257"/>
            <ac:spMk id="2" creationId="{00000000-0000-0000-0000-000000000000}"/>
          </ac:spMkLst>
        </pc:spChg>
        <pc:spChg chg="add del">
          <ac:chgData name="Miriam Berger" userId="80ffc954bdf8187c" providerId="LiveId" clId="{12E65080-9AE9-4EC9-8063-132B87306DBB}" dt="2024-12-31T10:59:05.745" v="13" actId="26606"/>
          <ac:spMkLst>
            <pc:docMk/>
            <pc:sldMk cId="0" sldId="257"/>
            <ac:spMk id="3" creationId="{00000000-0000-0000-0000-000000000000}"/>
          </ac:spMkLst>
        </pc:spChg>
        <pc:spChg chg="add">
          <ac:chgData name="Miriam Berger" userId="80ffc954bdf8187c" providerId="LiveId" clId="{12E65080-9AE9-4EC9-8063-132B87306DBB}" dt="2024-12-31T10:59:05.745" v="13" actId="26606"/>
          <ac:spMkLst>
            <pc:docMk/>
            <pc:sldMk cId="0" sldId="257"/>
            <ac:spMk id="8" creationId="{777A147A-9ED8-46B4-8660-1B3C2AA880B5}"/>
          </ac:spMkLst>
        </pc:spChg>
        <pc:spChg chg="add del">
          <ac:chgData name="Miriam Berger" userId="80ffc954bdf8187c" providerId="LiveId" clId="{12E65080-9AE9-4EC9-8063-132B87306DBB}" dt="2024-12-31T10:58:50.936" v="10" actId="26606"/>
          <ac:spMkLst>
            <pc:docMk/>
            <pc:sldMk cId="0" sldId="257"/>
            <ac:spMk id="9" creationId="{BACC6370-2D7E-4714-9D71-7542949D7D5D}"/>
          </ac:spMkLst>
        </pc:spChg>
        <pc:spChg chg="add del">
          <ac:chgData name="Miriam Berger" userId="80ffc954bdf8187c" providerId="LiveId" clId="{12E65080-9AE9-4EC9-8063-132B87306DBB}" dt="2024-12-31T10:59:05.732" v="12" actId="26606"/>
          <ac:spMkLst>
            <pc:docMk/>
            <pc:sldMk cId="0" sldId="257"/>
            <ac:spMk id="10" creationId="{B50AB553-2A96-4A92-96F2-93548E096954}"/>
          </ac:spMkLst>
        </pc:spChg>
        <pc:spChg chg="add del">
          <ac:chgData name="Miriam Berger" userId="80ffc954bdf8187c" providerId="LiveId" clId="{12E65080-9AE9-4EC9-8063-132B87306DBB}" dt="2024-12-31T10:58:50.936" v="10" actId="26606"/>
          <ac:spMkLst>
            <pc:docMk/>
            <pc:sldMk cId="0" sldId="257"/>
            <ac:spMk id="11" creationId="{256B2C21-A230-48C0-8DF1-C46611373C44}"/>
          </ac:spMkLst>
        </pc:spChg>
        <pc:spChg chg="add del">
          <ac:chgData name="Miriam Berger" userId="80ffc954bdf8187c" providerId="LiveId" clId="{12E65080-9AE9-4EC9-8063-132B87306DBB}" dt="2024-12-31T10:58:50.936" v="10" actId="26606"/>
          <ac:spMkLst>
            <pc:docMk/>
            <pc:sldMk cId="0" sldId="257"/>
            <ac:spMk id="13" creationId="{3847E18C-932D-4C95-AABA-FEC7C9499AD7}"/>
          </ac:spMkLst>
        </pc:spChg>
        <pc:spChg chg="add del">
          <ac:chgData name="Miriam Berger" userId="80ffc954bdf8187c" providerId="LiveId" clId="{12E65080-9AE9-4EC9-8063-132B87306DBB}" dt="2024-12-31T10:58:50.936" v="10" actId="26606"/>
          <ac:spMkLst>
            <pc:docMk/>
            <pc:sldMk cId="0" sldId="257"/>
            <ac:spMk id="15" creationId="{3150CB11-0C61-439E-910F-5787759E72A0}"/>
          </ac:spMkLst>
        </pc:spChg>
        <pc:spChg chg="add del">
          <ac:chgData name="Miriam Berger" userId="80ffc954bdf8187c" providerId="LiveId" clId="{12E65080-9AE9-4EC9-8063-132B87306DBB}" dt="2024-12-31T10:58:50.936" v="10" actId="26606"/>
          <ac:spMkLst>
            <pc:docMk/>
            <pc:sldMk cId="0" sldId="257"/>
            <ac:spMk id="17" creationId="{43F8A58B-5155-44CE-A5FF-7647B47D0A7A}"/>
          </ac:spMkLst>
        </pc:spChg>
        <pc:spChg chg="add del">
          <ac:chgData name="Miriam Berger" userId="80ffc954bdf8187c" providerId="LiveId" clId="{12E65080-9AE9-4EC9-8063-132B87306DBB}" dt="2024-12-31T10:58:50.936" v="10" actId="26606"/>
          <ac:spMkLst>
            <pc:docMk/>
            <pc:sldMk cId="0" sldId="257"/>
            <ac:spMk id="19" creationId="{443F2ACA-E6D6-4028-82DD-F03C262D5DE6}"/>
          </ac:spMkLst>
        </pc:spChg>
        <pc:spChg chg="add">
          <ac:chgData name="Miriam Berger" userId="80ffc954bdf8187c" providerId="LiveId" clId="{12E65080-9AE9-4EC9-8063-132B87306DBB}" dt="2024-12-31T10:59:05.745" v="13" actId="26606"/>
          <ac:spMkLst>
            <pc:docMk/>
            <pc:sldMk cId="0" sldId="257"/>
            <ac:spMk id="23" creationId="{5D6C15A0-C087-4593-8414-2B4EC1CDC3DE}"/>
          </ac:spMkLst>
        </pc:spChg>
        <pc:spChg chg="add">
          <ac:chgData name="Miriam Berger" userId="80ffc954bdf8187c" providerId="LiveId" clId="{12E65080-9AE9-4EC9-8063-132B87306DBB}" dt="2024-12-31T10:59:05.745" v="13" actId="26606"/>
          <ac:spMkLst>
            <pc:docMk/>
            <pc:sldMk cId="0" sldId="257"/>
            <ac:spMk id="24" creationId="{00000000-0000-0000-0000-000000000000}"/>
          </ac:spMkLst>
        </pc:spChg>
        <pc:graphicFrameChg chg="add del">
          <ac:chgData name="Miriam Berger" userId="80ffc954bdf8187c" providerId="LiveId" clId="{12E65080-9AE9-4EC9-8063-132B87306DBB}" dt="2024-12-31T10:58:50.936" v="10" actId="26606"/>
          <ac:graphicFrameMkLst>
            <pc:docMk/>
            <pc:sldMk cId="0" sldId="257"/>
            <ac:graphicFrameMk id="5" creationId="{68D0D64B-7841-8873-F4C4-04206FF45377}"/>
          </ac:graphicFrameMkLst>
        </pc:graphicFrameChg>
        <pc:graphicFrameChg chg="add del">
          <ac:chgData name="Miriam Berger" userId="80ffc954bdf8187c" providerId="LiveId" clId="{12E65080-9AE9-4EC9-8063-132B87306DBB}" dt="2024-12-31T10:59:05.732" v="12" actId="26606"/>
          <ac:graphicFrameMkLst>
            <pc:docMk/>
            <pc:sldMk cId="0" sldId="257"/>
            <ac:graphicFrameMk id="21" creationId="{14FC801E-CEDE-4402-B530-E8E89119A72E}"/>
          </ac:graphicFrameMkLst>
        </pc:graphicFrameChg>
        <pc:picChg chg="add del">
          <ac:chgData name="Miriam Berger" userId="80ffc954bdf8187c" providerId="LiveId" clId="{12E65080-9AE9-4EC9-8063-132B87306DBB}" dt="2024-12-31T10:59:05.732" v="12" actId="26606"/>
          <ac:picMkLst>
            <pc:docMk/>
            <pc:sldMk cId="0" sldId="257"/>
            <ac:picMk id="6" creationId="{3C50DF01-7A7F-5D0F-FC4D-2453549B9ADC}"/>
          </ac:picMkLst>
        </pc:picChg>
      </pc:sldChg>
      <pc:sldChg chg="addSp delSp modSp mod setBg">
        <pc:chgData name="Miriam Berger" userId="80ffc954bdf8187c" providerId="LiveId" clId="{12E65080-9AE9-4EC9-8063-132B87306DBB}" dt="2024-12-31T10:59:20.878" v="14" actId="26606"/>
        <pc:sldMkLst>
          <pc:docMk/>
          <pc:sldMk cId="0" sldId="258"/>
        </pc:sldMkLst>
        <pc:spChg chg="mod">
          <ac:chgData name="Miriam Berger" userId="80ffc954bdf8187c" providerId="LiveId" clId="{12E65080-9AE9-4EC9-8063-132B87306DBB}" dt="2024-12-31T10:59:20.878" v="14" actId="26606"/>
          <ac:spMkLst>
            <pc:docMk/>
            <pc:sldMk cId="0" sldId="258"/>
            <ac:spMk id="2" creationId="{00000000-0000-0000-0000-000000000000}"/>
          </ac:spMkLst>
        </pc:spChg>
        <pc:spChg chg="del">
          <ac:chgData name="Miriam Berger" userId="80ffc954bdf8187c" providerId="LiveId" clId="{12E65080-9AE9-4EC9-8063-132B87306DBB}" dt="2024-12-31T10:59:20.878" v="14" actId="26606"/>
          <ac:spMkLst>
            <pc:docMk/>
            <pc:sldMk cId="0" sldId="258"/>
            <ac:spMk id="3" creationId="{00000000-0000-0000-0000-000000000000}"/>
          </ac:spMkLst>
        </pc:spChg>
        <pc:spChg chg="add">
          <ac:chgData name="Miriam Berger" userId="80ffc954bdf8187c" providerId="LiveId" clId="{12E65080-9AE9-4EC9-8063-132B87306DBB}" dt="2024-12-31T10:59:20.878" v="14" actId="26606"/>
          <ac:spMkLst>
            <pc:docMk/>
            <pc:sldMk cId="0" sldId="258"/>
            <ac:spMk id="9" creationId="{2E442304-DDBD-4F7B-8017-36BCC863FB40}"/>
          </ac:spMkLst>
        </pc:spChg>
        <pc:spChg chg="add">
          <ac:chgData name="Miriam Berger" userId="80ffc954bdf8187c" providerId="LiveId" clId="{12E65080-9AE9-4EC9-8063-132B87306DBB}" dt="2024-12-31T10:59:20.878" v="14" actId="26606"/>
          <ac:spMkLst>
            <pc:docMk/>
            <pc:sldMk cId="0" sldId="258"/>
            <ac:spMk id="11" creationId="{5E107275-3853-46FD-A241-DE4355A42675}"/>
          </ac:spMkLst>
        </pc:spChg>
        <pc:graphicFrameChg chg="add">
          <ac:chgData name="Miriam Berger" userId="80ffc954bdf8187c" providerId="LiveId" clId="{12E65080-9AE9-4EC9-8063-132B87306DBB}" dt="2024-12-31T10:59:20.878" v="14" actId="26606"/>
          <ac:graphicFrameMkLst>
            <pc:docMk/>
            <pc:sldMk cId="0" sldId="258"/>
            <ac:graphicFrameMk id="5" creationId="{B5D355DA-491D-2CCC-96A0-E7E94C8BE64D}"/>
          </ac:graphicFrameMkLst>
        </pc:graphicFrameChg>
      </pc:sldChg>
      <pc:sldChg chg="addSp delSp modSp mod setBg addAnim delAnim">
        <pc:chgData name="Miriam Berger" userId="80ffc954bdf8187c" providerId="LiveId" clId="{12E65080-9AE9-4EC9-8063-132B87306DBB}" dt="2024-12-31T11:00:18.734" v="26" actId="26606"/>
        <pc:sldMkLst>
          <pc:docMk/>
          <pc:sldMk cId="0" sldId="259"/>
        </pc:sldMkLst>
        <pc:spChg chg="mod">
          <ac:chgData name="Miriam Berger" userId="80ffc954bdf8187c" providerId="LiveId" clId="{12E65080-9AE9-4EC9-8063-132B87306DBB}" dt="2024-12-31T11:00:18.734" v="26" actId="26606"/>
          <ac:spMkLst>
            <pc:docMk/>
            <pc:sldMk cId="0" sldId="259"/>
            <ac:spMk id="2" creationId="{00000000-0000-0000-0000-000000000000}"/>
          </ac:spMkLst>
        </pc:spChg>
        <pc:spChg chg="add del">
          <ac:chgData name="Miriam Berger" userId="80ffc954bdf8187c" providerId="LiveId" clId="{12E65080-9AE9-4EC9-8063-132B87306DBB}" dt="2024-12-31T10:59:54.261" v="17" actId="26606"/>
          <ac:spMkLst>
            <pc:docMk/>
            <pc:sldMk cId="0" sldId="259"/>
            <ac:spMk id="7" creationId="{6F5A5072-7B47-4D32-B52A-4EBBF590B8A5}"/>
          </ac:spMkLst>
        </pc:spChg>
        <pc:spChg chg="add del">
          <ac:chgData name="Miriam Berger" userId="80ffc954bdf8187c" providerId="LiveId" clId="{12E65080-9AE9-4EC9-8063-132B87306DBB}" dt="2024-12-31T11:00:04.853" v="22" actId="26606"/>
          <ac:spMkLst>
            <pc:docMk/>
            <pc:sldMk cId="0" sldId="259"/>
            <ac:spMk id="8" creationId="{9B7AD9F6-8CE7-4299-8FC6-328F4DCD3FF9}"/>
          </ac:spMkLst>
        </pc:spChg>
        <pc:spChg chg="add del">
          <ac:chgData name="Miriam Berger" userId="80ffc954bdf8187c" providerId="LiveId" clId="{12E65080-9AE9-4EC9-8063-132B87306DBB}" dt="2024-12-31T10:59:54.261" v="17" actId="26606"/>
          <ac:spMkLst>
            <pc:docMk/>
            <pc:sldMk cId="0" sldId="259"/>
            <ac:spMk id="9" creationId="{9715DAF0-AE1B-46C9-8A6B-DB2AA05AB91D}"/>
          </ac:spMkLst>
        </pc:spChg>
        <pc:spChg chg="add del">
          <ac:chgData name="Miriam Berger" userId="80ffc954bdf8187c" providerId="LiveId" clId="{12E65080-9AE9-4EC9-8063-132B87306DBB}" dt="2024-12-31T11:00:04.853" v="22" actId="26606"/>
          <ac:spMkLst>
            <pc:docMk/>
            <pc:sldMk cId="0" sldId="259"/>
            <ac:spMk id="10" creationId="{F49775AF-8896-43EE-92C6-83497D6DC56F}"/>
          </ac:spMkLst>
        </pc:spChg>
        <pc:spChg chg="add del">
          <ac:chgData name="Miriam Berger" userId="80ffc954bdf8187c" providerId="LiveId" clId="{12E65080-9AE9-4EC9-8063-132B87306DBB}" dt="2024-12-31T10:59:54.261" v="17" actId="26606"/>
          <ac:spMkLst>
            <pc:docMk/>
            <pc:sldMk cId="0" sldId="259"/>
            <ac:spMk id="11" creationId="{6016219D-510E-4184-9090-6D5578A87BD1}"/>
          </ac:spMkLst>
        </pc:spChg>
        <pc:spChg chg="add del">
          <ac:chgData name="Miriam Berger" userId="80ffc954bdf8187c" providerId="LiveId" clId="{12E65080-9AE9-4EC9-8063-132B87306DBB}" dt="2024-12-31T11:00:18.723" v="25" actId="26606"/>
          <ac:spMkLst>
            <pc:docMk/>
            <pc:sldMk cId="0" sldId="259"/>
            <ac:spMk id="12" creationId="{6F5A5072-7B47-4D32-B52A-4EBBF590B8A5}"/>
          </ac:spMkLst>
        </pc:spChg>
        <pc:spChg chg="add del">
          <ac:chgData name="Miriam Berger" userId="80ffc954bdf8187c" providerId="LiveId" clId="{12E65080-9AE9-4EC9-8063-132B87306DBB}" dt="2024-12-31T10:59:54.261" v="17" actId="26606"/>
          <ac:spMkLst>
            <pc:docMk/>
            <pc:sldMk cId="0" sldId="259"/>
            <ac:spMk id="13" creationId="{AFF4A713-7B75-4B21-90D7-5AB19547C728}"/>
          </ac:spMkLst>
        </pc:spChg>
        <pc:spChg chg="add del">
          <ac:chgData name="Miriam Berger" userId="80ffc954bdf8187c" providerId="LiveId" clId="{12E65080-9AE9-4EC9-8063-132B87306DBB}" dt="2024-12-31T11:00:18.723" v="25" actId="26606"/>
          <ac:spMkLst>
            <pc:docMk/>
            <pc:sldMk cId="0" sldId="259"/>
            <ac:spMk id="14" creationId="{9715DAF0-AE1B-46C9-8A6B-DB2AA05AB91D}"/>
          </ac:spMkLst>
        </pc:spChg>
        <pc:spChg chg="add del">
          <ac:chgData name="Miriam Berger" userId="80ffc954bdf8187c" providerId="LiveId" clId="{12E65080-9AE9-4EC9-8063-132B87306DBB}" dt="2024-12-31T10:59:54.261" v="17" actId="26606"/>
          <ac:spMkLst>
            <pc:docMk/>
            <pc:sldMk cId="0" sldId="259"/>
            <ac:spMk id="15" creationId="{DC631C0B-6DA6-4E57-8231-CE32B3434A7E}"/>
          </ac:spMkLst>
        </pc:spChg>
        <pc:spChg chg="add del">
          <ac:chgData name="Miriam Berger" userId="80ffc954bdf8187c" providerId="LiveId" clId="{12E65080-9AE9-4EC9-8063-132B87306DBB}" dt="2024-12-31T11:00:18.723" v="25" actId="26606"/>
          <ac:spMkLst>
            <pc:docMk/>
            <pc:sldMk cId="0" sldId="259"/>
            <ac:spMk id="16" creationId="{6016219D-510E-4184-9090-6D5578A87BD1}"/>
          </ac:spMkLst>
        </pc:spChg>
        <pc:spChg chg="add del">
          <ac:chgData name="Miriam Berger" userId="80ffc954bdf8187c" providerId="LiveId" clId="{12E65080-9AE9-4EC9-8063-132B87306DBB}" dt="2024-12-31T10:59:54.261" v="17" actId="26606"/>
          <ac:spMkLst>
            <pc:docMk/>
            <pc:sldMk cId="0" sldId="259"/>
            <ac:spMk id="17" creationId="{C29501E6-A978-4A61-9689-9085AF97A53A}"/>
          </ac:spMkLst>
        </pc:spChg>
        <pc:spChg chg="add del">
          <ac:chgData name="Miriam Berger" userId="80ffc954bdf8187c" providerId="LiveId" clId="{12E65080-9AE9-4EC9-8063-132B87306DBB}" dt="2024-12-31T11:00:18.723" v="25" actId="26606"/>
          <ac:spMkLst>
            <pc:docMk/>
            <pc:sldMk cId="0" sldId="259"/>
            <ac:spMk id="18" creationId="{AFF4A713-7B75-4B21-90D7-5AB19547C728}"/>
          </ac:spMkLst>
        </pc:spChg>
        <pc:spChg chg="add del">
          <ac:chgData name="Miriam Berger" userId="80ffc954bdf8187c" providerId="LiveId" clId="{12E65080-9AE9-4EC9-8063-132B87306DBB}" dt="2024-12-31T11:00:00.754" v="19" actId="26606"/>
          <ac:spMkLst>
            <pc:docMk/>
            <pc:sldMk cId="0" sldId="259"/>
            <ac:spMk id="19" creationId="{4D24BFD5-D814-402B-B6C4-EEF6AE14B0F2}"/>
          </ac:spMkLst>
        </pc:spChg>
        <pc:spChg chg="add del">
          <ac:chgData name="Miriam Berger" userId="80ffc954bdf8187c" providerId="LiveId" clId="{12E65080-9AE9-4EC9-8063-132B87306DBB}" dt="2024-12-31T11:00:00.754" v="19" actId="26606"/>
          <ac:spMkLst>
            <pc:docMk/>
            <pc:sldMk cId="0" sldId="259"/>
            <ac:spMk id="20" creationId="{36FED7E8-9A97-475F-9FA4-113410D4433B}"/>
          </ac:spMkLst>
        </pc:spChg>
        <pc:spChg chg="add del">
          <ac:chgData name="Miriam Berger" userId="80ffc954bdf8187c" providerId="LiveId" clId="{12E65080-9AE9-4EC9-8063-132B87306DBB}" dt="2024-12-31T11:00:00.754" v="19" actId="26606"/>
          <ac:spMkLst>
            <pc:docMk/>
            <pc:sldMk cId="0" sldId="259"/>
            <ac:spMk id="21" creationId="{2A39B854-4B6C-4F7F-A602-6F97770CED70}"/>
          </ac:spMkLst>
        </pc:spChg>
        <pc:spChg chg="add del">
          <ac:chgData name="Miriam Berger" userId="80ffc954bdf8187c" providerId="LiveId" clId="{12E65080-9AE9-4EC9-8063-132B87306DBB}" dt="2024-12-31T11:00:18.723" v="25" actId="26606"/>
          <ac:spMkLst>
            <pc:docMk/>
            <pc:sldMk cId="0" sldId="259"/>
            <ac:spMk id="22" creationId="{DC631C0B-6DA6-4E57-8231-CE32B3434A7E}"/>
          </ac:spMkLst>
        </pc:spChg>
        <pc:spChg chg="add del">
          <ac:chgData name="Miriam Berger" userId="80ffc954bdf8187c" providerId="LiveId" clId="{12E65080-9AE9-4EC9-8063-132B87306DBB}" dt="2024-12-31T11:00:18.723" v="25" actId="26606"/>
          <ac:spMkLst>
            <pc:docMk/>
            <pc:sldMk cId="0" sldId="259"/>
            <ac:spMk id="23" creationId="{C29501E6-A978-4A61-9689-9085AF97A53A}"/>
          </ac:spMkLst>
        </pc:spChg>
        <pc:spChg chg="add">
          <ac:chgData name="Miriam Berger" userId="80ffc954bdf8187c" providerId="LiveId" clId="{12E65080-9AE9-4EC9-8063-132B87306DBB}" dt="2024-12-31T11:00:18.734" v="26" actId="26606"/>
          <ac:spMkLst>
            <pc:docMk/>
            <pc:sldMk cId="0" sldId="259"/>
            <ac:spMk id="25" creationId="{FFD48BC7-DC40-47DE-87EE-9F4B6ECB9ABB}"/>
          </ac:spMkLst>
        </pc:spChg>
        <pc:spChg chg="add">
          <ac:chgData name="Miriam Berger" userId="80ffc954bdf8187c" providerId="LiveId" clId="{12E65080-9AE9-4EC9-8063-132B87306DBB}" dt="2024-12-31T11:00:18.734" v="26" actId="26606"/>
          <ac:spMkLst>
            <pc:docMk/>
            <pc:sldMk cId="0" sldId="259"/>
            <ac:spMk id="26" creationId="{E502BBC7-2C76-46F3-BC24-5985BC13DB88}"/>
          </ac:spMkLst>
        </pc:spChg>
        <pc:spChg chg="add">
          <ac:chgData name="Miriam Berger" userId="80ffc954bdf8187c" providerId="LiveId" clId="{12E65080-9AE9-4EC9-8063-132B87306DBB}" dt="2024-12-31T11:00:18.734" v="26" actId="26606"/>
          <ac:spMkLst>
            <pc:docMk/>
            <pc:sldMk cId="0" sldId="259"/>
            <ac:spMk id="27" creationId="{C7F28D52-2A5F-4D23-81AE-7CB8B591C7AF}"/>
          </ac:spMkLst>
        </pc:spChg>
        <pc:spChg chg="add">
          <ac:chgData name="Miriam Berger" userId="80ffc954bdf8187c" providerId="LiveId" clId="{12E65080-9AE9-4EC9-8063-132B87306DBB}" dt="2024-12-31T11:00:18.734" v="26" actId="26606"/>
          <ac:spMkLst>
            <pc:docMk/>
            <pc:sldMk cId="0" sldId="259"/>
            <ac:spMk id="28" creationId="{3629484E-3792-4B3D-89AD-7C8A1ED0E0D4}"/>
          </ac:spMkLst>
        </pc:spChg>
        <pc:picChg chg="add del">
          <ac:chgData name="Miriam Berger" userId="80ffc954bdf8187c" providerId="LiveId" clId="{12E65080-9AE9-4EC9-8063-132B87306DBB}" dt="2024-12-31T11:00:04.853" v="22" actId="26606"/>
          <ac:picMkLst>
            <pc:docMk/>
            <pc:sldMk cId="0" sldId="259"/>
            <ac:picMk id="4" creationId="{88D1EB76-F899-BDED-DBD3-FDDD17ACD533}"/>
          </ac:picMkLst>
        </pc:picChg>
      </pc:sldChg>
      <pc:sldChg chg="addSp modSp mod setBg addAnim">
        <pc:chgData name="Miriam Berger" userId="80ffc954bdf8187c" providerId="LiveId" clId="{12E65080-9AE9-4EC9-8063-132B87306DBB}" dt="2024-12-31T11:00:26.375" v="28"/>
        <pc:sldMkLst>
          <pc:docMk/>
          <pc:sldMk cId="0" sldId="260"/>
        </pc:sldMkLst>
        <pc:spChg chg="mod">
          <ac:chgData name="Miriam Berger" userId="80ffc954bdf8187c" providerId="LiveId" clId="{12E65080-9AE9-4EC9-8063-132B87306DBB}" dt="2024-12-31T11:00:26.374" v="27" actId="26606"/>
          <ac:spMkLst>
            <pc:docMk/>
            <pc:sldMk cId="0" sldId="260"/>
            <ac:spMk id="2" creationId="{00000000-0000-0000-0000-000000000000}"/>
          </ac:spMkLst>
        </pc:spChg>
        <pc:spChg chg="add">
          <ac:chgData name="Miriam Berger" userId="80ffc954bdf8187c" providerId="LiveId" clId="{12E65080-9AE9-4EC9-8063-132B87306DBB}" dt="2024-12-31T11:00:26.374" v="27" actId="26606"/>
          <ac:spMkLst>
            <pc:docMk/>
            <pc:sldMk cId="0" sldId="260"/>
            <ac:spMk id="7" creationId="{FFD48BC7-DC40-47DE-87EE-9F4B6ECB9ABB}"/>
          </ac:spMkLst>
        </pc:spChg>
        <pc:spChg chg="add">
          <ac:chgData name="Miriam Berger" userId="80ffc954bdf8187c" providerId="LiveId" clId="{12E65080-9AE9-4EC9-8063-132B87306DBB}" dt="2024-12-31T11:00:26.374" v="27" actId="26606"/>
          <ac:spMkLst>
            <pc:docMk/>
            <pc:sldMk cId="0" sldId="260"/>
            <ac:spMk id="9" creationId="{E502BBC7-2C76-46F3-BC24-5985BC13DB88}"/>
          </ac:spMkLst>
        </pc:spChg>
        <pc:spChg chg="add">
          <ac:chgData name="Miriam Berger" userId="80ffc954bdf8187c" providerId="LiveId" clId="{12E65080-9AE9-4EC9-8063-132B87306DBB}" dt="2024-12-31T11:00:26.374" v="27" actId="26606"/>
          <ac:spMkLst>
            <pc:docMk/>
            <pc:sldMk cId="0" sldId="260"/>
            <ac:spMk id="11" creationId="{C7F28D52-2A5F-4D23-81AE-7CB8B591C7AF}"/>
          </ac:spMkLst>
        </pc:spChg>
        <pc:spChg chg="add">
          <ac:chgData name="Miriam Berger" userId="80ffc954bdf8187c" providerId="LiveId" clId="{12E65080-9AE9-4EC9-8063-132B87306DBB}" dt="2024-12-31T11:00:26.374" v="27" actId="26606"/>
          <ac:spMkLst>
            <pc:docMk/>
            <pc:sldMk cId="0" sldId="260"/>
            <ac:spMk id="13" creationId="{3629484E-3792-4B3D-89AD-7C8A1ED0E0D4}"/>
          </ac:spMkLst>
        </pc:spChg>
      </pc:sldChg>
      <pc:sldChg chg="addSp delSp modSp mod setBg">
        <pc:chgData name="Miriam Berger" userId="80ffc954bdf8187c" providerId="LiveId" clId="{12E65080-9AE9-4EC9-8063-132B87306DBB}" dt="2024-12-31T11:00:38.415" v="29" actId="26606"/>
        <pc:sldMkLst>
          <pc:docMk/>
          <pc:sldMk cId="0" sldId="261"/>
        </pc:sldMkLst>
        <pc:spChg chg="mod">
          <ac:chgData name="Miriam Berger" userId="80ffc954bdf8187c" providerId="LiveId" clId="{12E65080-9AE9-4EC9-8063-132B87306DBB}" dt="2024-12-31T11:00:38.415" v="29" actId="26606"/>
          <ac:spMkLst>
            <pc:docMk/>
            <pc:sldMk cId="0" sldId="261"/>
            <ac:spMk id="2" creationId="{00000000-0000-0000-0000-000000000000}"/>
          </ac:spMkLst>
        </pc:spChg>
        <pc:spChg chg="del">
          <ac:chgData name="Miriam Berger" userId="80ffc954bdf8187c" providerId="LiveId" clId="{12E65080-9AE9-4EC9-8063-132B87306DBB}" dt="2024-12-31T11:00:38.415" v="29" actId="26606"/>
          <ac:spMkLst>
            <pc:docMk/>
            <pc:sldMk cId="0" sldId="261"/>
            <ac:spMk id="3" creationId="{00000000-0000-0000-0000-000000000000}"/>
          </ac:spMkLst>
        </pc:spChg>
        <pc:spChg chg="add">
          <ac:chgData name="Miriam Berger" userId="80ffc954bdf8187c" providerId="LiveId" clId="{12E65080-9AE9-4EC9-8063-132B87306DBB}" dt="2024-12-31T11:00:38.415" v="29" actId="26606"/>
          <ac:spMkLst>
            <pc:docMk/>
            <pc:sldMk cId="0" sldId="261"/>
            <ac:spMk id="9" creationId="{2E442304-DDBD-4F7B-8017-36BCC863FB40}"/>
          </ac:spMkLst>
        </pc:spChg>
        <pc:spChg chg="add">
          <ac:chgData name="Miriam Berger" userId="80ffc954bdf8187c" providerId="LiveId" clId="{12E65080-9AE9-4EC9-8063-132B87306DBB}" dt="2024-12-31T11:00:38.415" v="29" actId="26606"/>
          <ac:spMkLst>
            <pc:docMk/>
            <pc:sldMk cId="0" sldId="261"/>
            <ac:spMk id="11" creationId="{5E107275-3853-46FD-A241-DE4355A42675}"/>
          </ac:spMkLst>
        </pc:spChg>
        <pc:graphicFrameChg chg="add">
          <ac:chgData name="Miriam Berger" userId="80ffc954bdf8187c" providerId="LiveId" clId="{12E65080-9AE9-4EC9-8063-132B87306DBB}" dt="2024-12-31T11:00:38.415" v="29" actId="26606"/>
          <ac:graphicFrameMkLst>
            <pc:docMk/>
            <pc:sldMk cId="0" sldId="261"/>
            <ac:graphicFrameMk id="5" creationId="{C5A35495-DDDD-8078-147F-FE5D4B74C513}"/>
          </ac:graphicFrameMkLst>
        </pc:graphicFrameChg>
      </pc:sldChg>
      <pc:sldChg chg="addSp delSp modSp mod setBg">
        <pc:chgData name="Miriam Berger" userId="80ffc954bdf8187c" providerId="LiveId" clId="{12E65080-9AE9-4EC9-8063-132B87306DBB}" dt="2024-12-31T11:00:57.985" v="30" actId="26606"/>
        <pc:sldMkLst>
          <pc:docMk/>
          <pc:sldMk cId="0" sldId="262"/>
        </pc:sldMkLst>
        <pc:spChg chg="mod">
          <ac:chgData name="Miriam Berger" userId="80ffc954bdf8187c" providerId="LiveId" clId="{12E65080-9AE9-4EC9-8063-132B87306DBB}" dt="2024-12-31T11:00:57.985" v="30" actId="26606"/>
          <ac:spMkLst>
            <pc:docMk/>
            <pc:sldMk cId="0" sldId="262"/>
            <ac:spMk id="2" creationId="{00000000-0000-0000-0000-000000000000}"/>
          </ac:spMkLst>
        </pc:spChg>
        <pc:spChg chg="del">
          <ac:chgData name="Miriam Berger" userId="80ffc954bdf8187c" providerId="LiveId" clId="{12E65080-9AE9-4EC9-8063-132B87306DBB}" dt="2024-12-31T11:00:57.985" v="30" actId="26606"/>
          <ac:spMkLst>
            <pc:docMk/>
            <pc:sldMk cId="0" sldId="262"/>
            <ac:spMk id="3" creationId="{00000000-0000-0000-0000-000000000000}"/>
          </ac:spMkLst>
        </pc:spChg>
        <pc:spChg chg="add">
          <ac:chgData name="Miriam Berger" userId="80ffc954bdf8187c" providerId="LiveId" clId="{12E65080-9AE9-4EC9-8063-132B87306DBB}" dt="2024-12-31T11:00:57.985" v="30" actId="26606"/>
          <ac:spMkLst>
            <pc:docMk/>
            <pc:sldMk cId="0" sldId="262"/>
            <ac:spMk id="9" creationId="{2E442304-DDBD-4F7B-8017-36BCC863FB40}"/>
          </ac:spMkLst>
        </pc:spChg>
        <pc:spChg chg="add">
          <ac:chgData name="Miriam Berger" userId="80ffc954bdf8187c" providerId="LiveId" clId="{12E65080-9AE9-4EC9-8063-132B87306DBB}" dt="2024-12-31T11:00:57.985" v="30" actId="26606"/>
          <ac:spMkLst>
            <pc:docMk/>
            <pc:sldMk cId="0" sldId="262"/>
            <ac:spMk id="11" creationId="{5E107275-3853-46FD-A241-DE4355A42675}"/>
          </ac:spMkLst>
        </pc:spChg>
        <pc:graphicFrameChg chg="add">
          <ac:chgData name="Miriam Berger" userId="80ffc954bdf8187c" providerId="LiveId" clId="{12E65080-9AE9-4EC9-8063-132B87306DBB}" dt="2024-12-31T11:00:57.985" v="30" actId="26606"/>
          <ac:graphicFrameMkLst>
            <pc:docMk/>
            <pc:sldMk cId="0" sldId="262"/>
            <ac:graphicFrameMk id="5" creationId="{9236580A-30C4-5FF0-A58F-B6435BC981EC}"/>
          </ac:graphicFrameMkLst>
        </pc:graphicFrameChg>
      </pc:sldChg>
      <pc:sldChg chg="addSp delSp modSp mod setBg">
        <pc:chgData name="Miriam Berger" userId="80ffc954bdf8187c" providerId="LiveId" clId="{12E65080-9AE9-4EC9-8063-132B87306DBB}" dt="2024-12-31T11:04:48.832" v="45" actId="26606"/>
        <pc:sldMkLst>
          <pc:docMk/>
          <pc:sldMk cId="0" sldId="263"/>
        </pc:sldMkLst>
        <pc:spChg chg="mod">
          <ac:chgData name="Miriam Berger" userId="80ffc954bdf8187c" providerId="LiveId" clId="{12E65080-9AE9-4EC9-8063-132B87306DBB}" dt="2024-12-31T11:04:48.832" v="45" actId="26606"/>
          <ac:spMkLst>
            <pc:docMk/>
            <pc:sldMk cId="0" sldId="263"/>
            <ac:spMk id="2" creationId="{00000000-0000-0000-0000-000000000000}"/>
          </ac:spMkLst>
        </pc:spChg>
        <pc:spChg chg="del">
          <ac:chgData name="Miriam Berger" userId="80ffc954bdf8187c" providerId="LiveId" clId="{12E65080-9AE9-4EC9-8063-132B87306DBB}" dt="2024-12-31T11:01:19.263" v="31" actId="26606"/>
          <ac:spMkLst>
            <pc:docMk/>
            <pc:sldMk cId="0" sldId="263"/>
            <ac:spMk id="3" creationId="{00000000-0000-0000-0000-000000000000}"/>
          </ac:spMkLst>
        </pc:spChg>
        <pc:spChg chg="add del">
          <ac:chgData name="Miriam Berger" userId="80ffc954bdf8187c" providerId="LiveId" clId="{12E65080-9AE9-4EC9-8063-132B87306DBB}" dt="2024-12-31T11:04:48.832" v="45" actId="26606"/>
          <ac:spMkLst>
            <pc:docMk/>
            <pc:sldMk cId="0" sldId="263"/>
            <ac:spMk id="9" creationId="{2E442304-DDBD-4F7B-8017-36BCC863FB40}"/>
          </ac:spMkLst>
        </pc:spChg>
        <pc:spChg chg="add del">
          <ac:chgData name="Miriam Berger" userId="80ffc954bdf8187c" providerId="LiveId" clId="{12E65080-9AE9-4EC9-8063-132B87306DBB}" dt="2024-12-31T11:04:48.832" v="45" actId="26606"/>
          <ac:spMkLst>
            <pc:docMk/>
            <pc:sldMk cId="0" sldId="263"/>
            <ac:spMk id="11" creationId="{5E107275-3853-46FD-A241-DE4355A42675}"/>
          </ac:spMkLst>
        </pc:spChg>
        <pc:spChg chg="add del">
          <ac:chgData name="Miriam Berger" userId="80ffc954bdf8187c" providerId="LiveId" clId="{12E65080-9AE9-4EC9-8063-132B87306DBB}" dt="2024-12-31T11:03:56.951" v="40" actId="26606"/>
          <ac:spMkLst>
            <pc:docMk/>
            <pc:sldMk cId="0" sldId="263"/>
            <ac:spMk id="16" creationId="{2E442304-DDBD-4F7B-8017-36BCC863FB40}"/>
          </ac:spMkLst>
        </pc:spChg>
        <pc:spChg chg="add del">
          <ac:chgData name="Miriam Berger" userId="80ffc954bdf8187c" providerId="LiveId" clId="{12E65080-9AE9-4EC9-8063-132B87306DBB}" dt="2024-12-31T11:03:56.951" v="40" actId="26606"/>
          <ac:spMkLst>
            <pc:docMk/>
            <pc:sldMk cId="0" sldId="263"/>
            <ac:spMk id="18" creationId="{5E107275-3853-46FD-A241-DE4355A42675}"/>
          </ac:spMkLst>
        </pc:spChg>
        <pc:spChg chg="add del">
          <ac:chgData name="Miriam Berger" userId="80ffc954bdf8187c" providerId="LiveId" clId="{12E65080-9AE9-4EC9-8063-132B87306DBB}" dt="2024-12-31T11:04:31.920" v="42" actId="26606"/>
          <ac:spMkLst>
            <pc:docMk/>
            <pc:sldMk cId="0" sldId="263"/>
            <ac:spMk id="20" creationId="{2659FDB4-FCBE-4A89-B46D-43D4FA54464D}"/>
          </ac:spMkLst>
        </pc:spChg>
        <pc:spChg chg="add del">
          <ac:chgData name="Miriam Berger" userId="80ffc954bdf8187c" providerId="LiveId" clId="{12E65080-9AE9-4EC9-8063-132B87306DBB}" dt="2024-12-31T11:04:48.805" v="44" actId="26606"/>
          <ac:spMkLst>
            <pc:docMk/>
            <pc:sldMk cId="0" sldId="263"/>
            <ac:spMk id="23" creationId="{2E442304-DDBD-4F7B-8017-36BCC863FB40}"/>
          </ac:spMkLst>
        </pc:spChg>
        <pc:spChg chg="add del">
          <ac:chgData name="Miriam Berger" userId="80ffc954bdf8187c" providerId="LiveId" clId="{12E65080-9AE9-4EC9-8063-132B87306DBB}" dt="2024-12-31T11:04:48.805" v="44" actId="26606"/>
          <ac:spMkLst>
            <pc:docMk/>
            <pc:sldMk cId="0" sldId="263"/>
            <ac:spMk id="24" creationId="{5E107275-3853-46FD-A241-DE4355A42675}"/>
          </ac:spMkLst>
        </pc:spChg>
        <pc:spChg chg="add">
          <ac:chgData name="Miriam Berger" userId="80ffc954bdf8187c" providerId="LiveId" clId="{12E65080-9AE9-4EC9-8063-132B87306DBB}" dt="2024-12-31T11:04:48.832" v="45" actId="26606"/>
          <ac:spMkLst>
            <pc:docMk/>
            <pc:sldMk cId="0" sldId="263"/>
            <ac:spMk id="26" creationId="{2659FDB4-FCBE-4A89-B46D-43D4FA54464D}"/>
          </ac:spMkLst>
        </pc:spChg>
        <pc:graphicFrameChg chg="add mod modGraphic">
          <ac:chgData name="Miriam Berger" userId="80ffc954bdf8187c" providerId="LiveId" clId="{12E65080-9AE9-4EC9-8063-132B87306DBB}" dt="2024-12-31T11:04:48.832" v="45" actId="26606"/>
          <ac:graphicFrameMkLst>
            <pc:docMk/>
            <pc:sldMk cId="0" sldId="263"/>
            <ac:graphicFrameMk id="5" creationId="{EDC88277-0361-BB38-EE29-5EF0CCC7B363}"/>
          </ac:graphicFrameMkLst>
        </pc:graphicFrameChg>
        <pc:cxnChg chg="add del">
          <ac:chgData name="Miriam Berger" userId="80ffc954bdf8187c" providerId="LiveId" clId="{12E65080-9AE9-4EC9-8063-132B87306DBB}" dt="2024-12-31T11:04:31.920" v="42" actId="26606"/>
          <ac:cxnSpMkLst>
            <pc:docMk/>
            <pc:sldMk cId="0" sldId="263"/>
            <ac:cxnSpMk id="21" creationId="{C8F51B3F-8331-4E4A-AE96-D47B1006EEAD}"/>
          </ac:cxnSpMkLst>
        </pc:cxnChg>
        <pc:cxnChg chg="add">
          <ac:chgData name="Miriam Berger" userId="80ffc954bdf8187c" providerId="LiveId" clId="{12E65080-9AE9-4EC9-8063-132B87306DBB}" dt="2024-12-31T11:04:48.832" v="45" actId="26606"/>
          <ac:cxnSpMkLst>
            <pc:docMk/>
            <pc:sldMk cId="0" sldId="263"/>
            <ac:cxnSpMk id="27" creationId="{C8F51B3F-8331-4E4A-AE96-D47B1006EEAD}"/>
          </ac:cxnSpMkLst>
        </pc:cxnChg>
      </pc:sldChg>
      <pc:sldChg chg="addSp delSp modSp mod setBg">
        <pc:chgData name="Miriam Berger" userId="80ffc954bdf8187c" providerId="LiveId" clId="{12E65080-9AE9-4EC9-8063-132B87306DBB}" dt="2024-12-31T11:01:57.662" v="32" actId="26606"/>
        <pc:sldMkLst>
          <pc:docMk/>
          <pc:sldMk cId="0" sldId="264"/>
        </pc:sldMkLst>
        <pc:spChg chg="mod">
          <ac:chgData name="Miriam Berger" userId="80ffc954bdf8187c" providerId="LiveId" clId="{12E65080-9AE9-4EC9-8063-132B87306DBB}" dt="2024-12-31T11:01:57.662" v="32" actId="26606"/>
          <ac:spMkLst>
            <pc:docMk/>
            <pc:sldMk cId="0" sldId="264"/>
            <ac:spMk id="2" creationId="{00000000-0000-0000-0000-000000000000}"/>
          </ac:spMkLst>
        </pc:spChg>
        <pc:spChg chg="del mod">
          <ac:chgData name="Miriam Berger" userId="80ffc954bdf8187c" providerId="LiveId" clId="{12E65080-9AE9-4EC9-8063-132B87306DBB}" dt="2024-12-31T11:01:57.662" v="32" actId="26606"/>
          <ac:spMkLst>
            <pc:docMk/>
            <pc:sldMk cId="0" sldId="264"/>
            <ac:spMk id="3" creationId="{00000000-0000-0000-0000-000000000000}"/>
          </ac:spMkLst>
        </pc:spChg>
        <pc:spChg chg="add">
          <ac:chgData name="Miriam Berger" userId="80ffc954bdf8187c" providerId="LiveId" clId="{12E65080-9AE9-4EC9-8063-132B87306DBB}" dt="2024-12-31T11:01:57.662" v="32" actId="26606"/>
          <ac:spMkLst>
            <pc:docMk/>
            <pc:sldMk cId="0" sldId="264"/>
            <ac:spMk id="9" creationId="{2E442304-DDBD-4F7B-8017-36BCC863FB40}"/>
          </ac:spMkLst>
        </pc:spChg>
        <pc:spChg chg="add">
          <ac:chgData name="Miriam Berger" userId="80ffc954bdf8187c" providerId="LiveId" clId="{12E65080-9AE9-4EC9-8063-132B87306DBB}" dt="2024-12-31T11:01:57.662" v="32" actId="26606"/>
          <ac:spMkLst>
            <pc:docMk/>
            <pc:sldMk cId="0" sldId="264"/>
            <ac:spMk id="11" creationId="{5E107275-3853-46FD-A241-DE4355A42675}"/>
          </ac:spMkLst>
        </pc:spChg>
        <pc:graphicFrameChg chg="add">
          <ac:chgData name="Miriam Berger" userId="80ffc954bdf8187c" providerId="LiveId" clId="{12E65080-9AE9-4EC9-8063-132B87306DBB}" dt="2024-12-31T11:01:57.662" v="32" actId="26606"/>
          <ac:graphicFrameMkLst>
            <pc:docMk/>
            <pc:sldMk cId="0" sldId="264"/>
            <ac:graphicFrameMk id="5" creationId="{4322CC80-7A52-6D1A-6057-43EAD230592F}"/>
          </ac:graphicFrameMkLst>
        </pc:graphicFrameChg>
      </pc:sldChg>
      <pc:sldChg chg="addSp delSp modSp mod setBg">
        <pc:chgData name="Miriam Berger" userId="80ffc954bdf8187c" providerId="LiveId" clId="{12E65080-9AE9-4EC9-8063-132B87306DBB}" dt="2024-12-31T11:02:11.562" v="33" actId="26606"/>
        <pc:sldMkLst>
          <pc:docMk/>
          <pc:sldMk cId="0" sldId="265"/>
        </pc:sldMkLst>
        <pc:spChg chg="mod">
          <ac:chgData name="Miriam Berger" userId="80ffc954bdf8187c" providerId="LiveId" clId="{12E65080-9AE9-4EC9-8063-132B87306DBB}" dt="2024-12-31T11:02:11.562" v="33" actId="26606"/>
          <ac:spMkLst>
            <pc:docMk/>
            <pc:sldMk cId="0" sldId="265"/>
            <ac:spMk id="2" creationId="{00000000-0000-0000-0000-000000000000}"/>
          </ac:spMkLst>
        </pc:spChg>
        <pc:spChg chg="del">
          <ac:chgData name="Miriam Berger" userId="80ffc954bdf8187c" providerId="LiveId" clId="{12E65080-9AE9-4EC9-8063-132B87306DBB}" dt="2024-12-31T11:02:11.562" v="33" actId="26606"/>
          <ac:spMkLst>
            <pc:docMk/>
            <pc:sldMk cId="0" sldId="265"/>
            <ac:spMk id="3" creationId="{00000000-0000-0000-0000-000000000000}"/>
          </ac:spMkLst>
        </pc:spChg>
        <pc:spChg chg="add">
          <ac:chgData name="Miriam Berger" userId="80ffc954bdf8187c" providerId="LiveId" clId="{12E65080-9AE9-4EC9-8063-132B87306DBB}" dt="2024-12-31T11:02:11.562" v="33" actId="26606"/>
          <ac:spMkLst>
            <pc:docMk/>
            <pc:sldMk cId="0" sldId="265"/>
            <ac:spMk id="9" creationId="{2E442304-DDBD-4F7B-8017-36BCC863FB40}"/>
          </ac:spMkLst>
        </pc:spChg>
        <pc:spChg chg="add">
          <ac:chgData name="Miriam Berger" userId="80ffc954bdf8187c" providerId="LiveId" clId="{12E65080-9AE9-4EC9-8063-132B87306DBB}" dt="2024-12-31T11:02:11.562" v="33" actId="26606"/>
          <ac:spMkLst>
            <pc:docMk/>
            <pc:sldMk cId="0" sldId="265"/>
            <ac:spMk id="11" creationId="{5E107275-3853-46FD-A241-DE4355A42675}"/>
          </ac:spMkLst>
        </pc:spChg>
        <pc:graphicFrameChg chg="add">
          <ac:chgData name="Miriam Berger" userId="80ffc954bdf8187c" providerId="LiveId" clId="{12E65080-9AE9-4EC9-8063-132B87306DBB}" dt="2024-12-31T11:02:11.562" v="33" actId="26606"/>
          <ac:graphicFrameMkLst>
            <pc:docMk/>
            <pc:sldMk cId="0" sldId="265"/>
            <ac:graphicFrameMk id="5" creationId="{9E33104B-31D8-6DFB-A9E2-245B8D4169B2}"/>
          </ac:graphicFrameMkLst>
        </pc:graphicFrameChg>
      </pc:sldChg>
      <pc:sldChg chg="addSp modSp mod modMedia setBg">
        <pc:chgData name="Miriam Berger" userId="80ffc954bdf8187c" providerId="LiveId" clId="{12E65080-9AE9-4EC9-8063-132B87306DBB}" dt="2024-12-31T11:03:05.945" v="38" actId="20577"/>
        <pc:sldMkLst>
          <pc:docMk/>
          <pc:sldMk cId="0" sldId="266"/>
        </pc:sldMkLst>
        <pc:spChg chg="mod">
          <ac:chgData name="Miriam Berger" userId="80ffc954bdf8187c" providerId="LiveId" clId="{12E65080-9AE9-4EC9-8063-132B87306DBB}" dt="2024-12-31T11:02:57.818" v="34" actId="26606"/>
          <ac:spMkLst>
            <pc:docMk/>
            <pc:sldMk cId="0" sldId="266"/>
            <ac:spMk id="2" creationId="{00000000-0000-0000-0000-000000000000}"/>
          </ac:spMkLst>
        </pc:spChg>
        <pc:spChg chg="mod">
          <ac:chgData name="Miriam Berger" userId="80ffc954bdf8187c" providerId="LiveId" clId="{12E65080-9AE9-4EC9-8063-132B87306DBB}" dt="2024-12-31T11:03:05.945" v="38" actId="20577"/>
          <ac:spMkLst>
            <pc:docMk/>
            <pc:sldMk cId="0" sldId="266"/>
            <ac:spMk id="3" creationId="{00000000-0000-0000-0000-000000000000}"/>
          </ac:spMkLst>
        </pc:spChg>
        <pc:spChg chg="add">
          <ac:chgData name="Miriam Berger" userId="80ffc954bdf8187c" providerId="LiveId" clId="{12E65080-9AE9-4EC9-8063-132B87306DBB}" dt="2024-12-31T11:02:57.818" v="34" actId="26606"/>
          <ac:spMkLst>
            <pc:docMk/>
            <pc:sldMk cId="0" sldId="266"/>
            <ac:spMk id="9" creationId="{E0AE394F-AFF1-4485-AF1F-7387A2F041AA}"/>
          </ac:spMkLst>
        </pc:spChg>
        <pc:spChg chg="add">
          <ac:chgData name="Miriam Berger" userId="80ffc954bdf8187c" providerId="LiveId" clId="{12E65080-9AE9-4EC9-8063-132B87306DBB}" dt="2024-12-31T11:02:57.818" v="34" actId="26606"/>
          <ac:spMkLst>
            <pc:docMk/>
            <pc:sldMk cId="0" sldId="266"/>
            <ac:spMk id="11" creationId="{5683D043-25BB-4AC9-8130-641179672614}"/>
          </ac:spMkLst>
        </pc:spChg>
        <pc:spChg chg="add">
          <ac:chgData name="Miriam Berger" userId="80ffc954bdf8187c" providerId="LiveId" clId="{12E65080-9AE9-4EC9-8063-132B87306DBB}" dt="2024-12-31T11:02:57.818" v="34" actId="26606"/>
          <ac:spMkLst>
            <pc:docMk/>
            <pc:sldMk cId="0" sldId="266"/>
            <ac:spMk id="13" creationId="{AA61CCAC-6875-474C-8E9E-F57ABF078C2B}"/>
          </ac:spMkLst>
        </pc:spChg>
        <pc:picChg chg="add mod">
          <ac:chgData name="Miriam Berger" userId="80ffc954bdf8187c" providerId="LiveId" clId="{12E65080-9AE9-4EC9-8063-132B87306DBB}" dt="2024-12-31T11:02:58.668" v="36"/>
          <ac:picMkLst>
            <pc:docMk/>
            <pc:sldMk cId="0" sldId="266"/>
            <ac:picMk id="5" creationId="{C47D22BD-5814-A5E6-C4EB-8190E90EAA73}"/>
          </ac:picMkLst>
        </pc:picChg>
      </pc:sldChg>
    </pc:docChg>
  </pc:docChgLst>
</pc:chgInfo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B24B17-B6DB-4F29-B10F-F306A298007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86ADE5A-664D-4D58-9A07-C51DF0A2CE65}">
      <dgm:prSet/>
      <dgm:spPr/>
      <dgm:t>
        <a:bodyPr/>
        <a:lstStyle/>
        <a:p>
          <a:r>
            <a:rPr lang="en-US"/>
            <a:t>1. Weekday: Day of the week for the order (e.g., Monday, Tuesday).</a:t>
          </a:r>
        </a:p>
      </dgm:t>
    </dgm:pt>
    <dgm:pt modelId="{4D27D734-E866-4C51-824F-9827A6F038A9}" type="parTrans" cxnId="{3C38F585-EE1F-43E7-8001-1C70C7942C42}">
      <dgm:prSet/>
      <dgm:spPr/>
      <dgm:t>
        <a:bodyPr/>
        <a:lstStyle/>
        <a:p>
          <a:endParaRPr lang="en-US"/>
        </a:p>
      </dgm:t>
    </dgm:pt>
    <dgm:pt modelId="{4A2B71C3-6110-474D-A36D-C4837FC58D38}" type="sibTrans" cxnId="{3C38F585-EE1F-43E7-8001-1C70C7942C42}">
      <dgm:prSet/>
      <dgm:spPr/>
      <dgm:t>
        <a:bodyPr/>
        <a:lstStyle/>
        <a:p>
          <a:endParaRPr lang="en-US"/>
        </a:p>
      </dgm:t>
    </dgm:pt>
    <dgm:pt modelId="{58A4A429-FFAA-4F85-97EB-5A13214488B7}">
      <dgm:prSet/>
      <dgm:spPr/>
      <dgm:t>
        <a:bodyPr/>
        <a:lstStyle/>
        <a:p>
          <a:r>
            <a:rPr lang="en-US"/>
            <a:t>2. Season: Season of the order (e.g., Summer, Winter).</a:t>
          </a:r>
        </a:p>
      </dgm:t>
    </dgm:pt>
    <dgm:pt modelId="{7914DF9F-AD4D-4263-8B5A-B42FFF4C69DA}" type="parTrans" cxnId="{233A02BB-5830-4B23-AB98-546C840CF464}">
      <dgm:prSet/>
      <dgm:spPr/>
      <dgm:t>
        <a:bodyPr/>
        <a:lstStyle/>
        <a:p>
          <a:endParaRPr lang="en-US"/>
        </a:p>
      </dgm:t>
    </dgm:pt>
    <dgm:pt modelId="{0D1EA3CA-AC6B-496D-B671-7E5E6ADB2136}" type="sibTrans" cxnId="{233A02BB-5830-4B23-AB98-546C840CF464}">
      <dgm:prSet/>
      <dgm:spPr/>
      <dgm:t>
        <a:bodyPr/>
        <a:lstStyle/>
        <a:p>
          <a:endParaRPr lang="en-US"/>
        </a:p>
      </dgm:t>
    </dgm:pt>
    <dgm:pt modelId="{310FCA2E-F317-4094-9DB0-A7D975496BB1}">
      <dgm:prSet/>
      <dgm:spPr/>
      <dgm:t>
        <a:bodyPr/>
        <a:lstStyle/>
        <a:p>
          <a:r>
            <a:rPr lang="en-US"/>
            <a:t>3. Holiday: Whether the day is a holiday (binary variable).</a:t>
          </a:r>
        </a:p>
      </dgm:t>
    </dgm:pt>
    <dgm:pt modelId="{09D2EADE-C88A-47B7-B9B4-374A078D1DD2}" type="parTrans" cxnId="{5CF7B932-5909-44B0-B996-54EEB3B2EE73}">
      <dgm:prSet/>
      <dgm:spPr/>
      <dgm:t>
        <a:bodyPr/>
        <a:lstStyle/>
        <a:p>
          <a:endParaRPr lang="en-US"/>
        </a:p>
      </dgm:t>
    </dgm:pt>
    <dgm:pt modelId="{E41218A5-233E-44D3-8EDE-1BAFB491F481}" type="sibTrans" cxnId="{5CF7B932-5909-44B0-B996-54EEB3B2EE73}">
      <dgm:prSet/>
      <dgm:spPr/>
      <dgm:t>
        <a:bodyPr/>
        <a:lstStyle/>
        <a:p>
          <a:endParaRPr lang="en-US"/>
        </a:p>
      </dgm:t>
    </dgm:pt>
    <dgm:pt modelId="{0D0D06A8-4658-4F56-BE76-315B1F8A2345}" type="pres">
      <dgm:prSet presAssocID="{0FB24B17-B6DB-4F29-B10F-F306A298007F}" presName="linear" presStyleCnt="0">
        <dgm:presLayoutVars>
          <dgm:animLvl val="lvl"/>
          <dgm:resizeHandles val="exact"/>
        </dgm:presLayoutVars>
      </dgm:prSet>
      <dgm:spPr/>
    </dgm:pt>
    <dgm:pt modelId="{CC1EE235-4732-41E3-9F68-1808C84ADC8A}" type="pres">
      <dgm:prSet presAssocID="{986ADE5A-664D-4D58-9A07-C51DF0A2CE6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4A428330-1E25-4439-A855-1C54FE870334}" type="pres">
      <dgm:prSet presAssocID="{4A2B71C3-6110-474D-A36D-C4837FC58D38}" presName="spacer" presStyleCnt="0"/>
      <dgm:spPr/>
    </dgm:pt>
    <dgm:pt modelId="{0725BB87-44E3-452A-91E5-B8CA17B4048E}" type="pres">
      <dgm:prSet presAssocID="{58A4A429-FFAA-4F85-97EB-5A13214488B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3F8EDFA0-680D-4EE3-B574-A00CA5D8EEFB}" type="pres">
      <dgm:prSet presAssocID="{0D1EA3CA-AC6B-496D-B671-7E5E6ADB2136}" presName="spacer" presStyleCnt="0"/>
      <dgm:spPr/>
    </dgm:pt>
    <dgm:pt modelId="{A7B6EADE-E15D-47D7-AF08-5687861F5389}" type="pres">
      <dgm:prSet presAssocID="{310FCA2E-F317-4094-9DB0-A7D975496BB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75D5923-09C4-449C-A8D5-8907D0B7DF7D}" type="presOf" srcId="{986ADE5A-664D-4D58-9A07-C51DF0A2CE65}" destId="{CC1EE235-4732-41E3-9F68-1808C84ADC8A}" srcOrd="0" destOrd="0" presId="urn:microsoft.com/office/officeart/2005/8/layout/vList2"/>
    <dgm:cxn modelId="{D2F04932-587D-4083-A92C-65921461CCBC}" type="presOf" srcId="{310FCA2E-F317-4094-9DB0-A7D975496BB1}" destId="{A7B6EADE-E15D-47D7-AF08-5687861F5389}" srcOrd="0" destOrd="0" presId="urn:microsoft.com/office/officeart/2005/8/layout/vList2"/>
    <dgm:cxn modelId="{5CF7B932-5909-44B0-B996-54EEB3B2EE73}" srcId="{0FB24B17-B6DB-4F29-B10F-F306A298007F}" destId="{310FCA2E-F317-4094-9DB0-A7D975496BB1}" srcOrd="2" destOrd="0" parTransId="{09D2EADE-C88A-47B7-B9B4-374A078D1DD2}" sibTransId="{E41218A5-233E-44D3-8EDE-1BAFB491F481}"/>
    <dgm:cxn modelId="{3C38F585-EE1F-43E7-8001-1C70C7942C42}" srcId="{0FB24B17-B6DB-4F29-B10F-F306A298007F}" destId="{986ADE5A-664D-4D58-9A07-C51DF0A2CE65}" srcOrd="0" destOrd="0" parTransId="{4D27D734-E866-4C51-824F-9827A6F038A9}" sibTransId="{4A2B71C3-6110-474D-A36D-C4837FC58D38}"/>
    <dgm:cxn modelId="{E91394B5-A4C3-4E94-B388-5D546F806E1C}" type="presOf" srcId="{0FB24B17-B6DB-4F29-B10F-F306A298007F}" destId="{0D0D06A8-4658-4F56-BE76-315B1F8A2345}" srcOrd="0" destOrd="0" presId="urn:microsoft.com/office/officeart/2005/8/layout/vList2"/>
    <dgm:cxn modelId="{233A02BB-5830-4B23-AB98-546C840CF464}" srcId="{0FB24B17-B6DB-4F29-B10F-F306A298007F}" destId="{58A4A429-FFAA-4F85-97EB-5A13214488B7}" srcOrd="1" destOrd="0" parTransId="{7914DF9F-AD4D-4263-8B5A-B42FFF4C69DA}" sibTransId="{0D1EA3CA-AC6B-496D-B671-7E5E6ADB2136}"/>
    <dgm:cxn modelId="{302AC3F4-3A2B-413F-AE83-EA9961D8E5B6}" type="presOf" srcId="{58A4A429-FFAA-4F85-97EB-5A13214488B7}" destId="{0725BB87-44E3-452A-91E5-B8CA17B4048E}" srcOrd="0" destOrd="0" presId="urn:microsoft.com/office/officeart/2005/8/layout/vList2"/>
    <dgm:cxn modelId="{03F9A510-7D0D-47D3-A1C1-F64A405DBB94}" type="presParOf" srcId="{0D0D06A8-4658-4F56-BE76-315B1F8A2345}" destId="{CC1EE235-4732-41E3-9F68-1808C84ADC8A}" srcOrd="0" destOrd="0" presId="urn:microsoft.com/office/officeart/2005/8/layout/vList2"/>
    <dgm:cxn modelId="{CC5DA7A9-8854-446F-974B-A38ADD7621C8}" type="presParOf" srcId="{0D0D06A8-4658-4F56-BE76-315B1F8A2345}" destId="{4A428330-1E25-4439-A855-1C54FE870334}" srcOrd="1" destOrd="0" presId="urn:microsoft.com/office/officeart/2005/8/layout/vList2"/>
    <dgm:cxn modelId="{2880F5A6-A2F7-4760-8E79-A31EF88C2E6F}" type="presParOf" srcId="{0D0D06A8-4658-4F56-BE76-315B1F8A2345}" destId="{0725BB87-44E3-452A-91E5-B8CA17B4048E}" srcOrd="2" destOrd="0" presId="urn:microsoft.com/office/officeart/2005/8/layout/vList2"/>
    <dgm:cxn modelId="{7D31A447-6F1D-47DB-9AEA-1622BFE36492}" type="presParOf" srcId="{0D0D06A8-4658-4F56-BE76-315B1F8A2345}" destId="{3F8EDFA0-680D-4EE3-B574-A00CA5D8EEFB}" srcOrd="3" destOrd="0" presId="urn:microsoft.com/office/officeart/2005/8/layout/vList2"/>
    <dgm:cxn modelId="{6AB3F457-C4E9-4079-A46A-76EFA6B0F874}" type="presParOf" srcId="{0D0D06A8-4658-4F56-BE76-315B1F8A2345}" destId="{A7B6EADE-E15D-47D7-AF08-5687861F5389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0C1BE9-BBEC-4D34-91E5-E1ECC985DBC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15C7C35-6923-48F2-A5CD-AA3CA8CF8975}">
      <dgm:prSet/>
      <dgm:spPr/>
      <dgm:t>
        <a:bodyPr/>
        <a:lstStyle/>
        <a:p>
          <a:r>
            <a:rPr lang="en-US"/>
            <a:t>Model Equation:</a:t>
          </a:r>
        </a:p>
      </dgm:t>
    </dgm:pt>
    <dgm:pt modelId="{2CC9B38B-F69A-450F-8BD1-46B41D687FA9}" type="parTrans" cxnId="{BA8C1FCE-25C7-4C3C-83F3-A46EF3C37D66}">
      <dgm:prSet/>
      <dgm:spPr/>
      <dgm:t>
        <a:bodyPr/>
        <a:lstStyle/>
        <a:p>
          <a:endParaRPr lang="en-US"/>
        </a:p>
      </dgm:t>
    </dgm:pt>
    <dgm:pt modelId="{612063E8-6A2E-4E3D-A729-4740D724E02F}" type="sibTrans" cxnId="{BA8C1FCE-25C7-4C3C-83F3-A46EF3C37D66}">
      <dgm:prSet/>
      <dgm:spPr/>
      <dgm:t>
        <a:bodyPr/>
        <a:lstStyle/>
        <a:p>
          <a:endParaRPr lang="en-US"/>
        </a:p>
      </dgm:t>
    </dgm:pt>
    <dgm:pt modelId="{C1909251-17BE-466C-8394-A4EB02B0BC84}">
      <dgm:prSet/>
      <dgm:spPr/>
      <dgm:t>
        <a:bodyPr/>
        <a:lstStyle/>
        <a:p>
          <a:r>
            <a:rPr lang="en-US"/>
            <a:t>Sales = β0 + β1 * Weekday + β2 * Holiday + ε</a:t>
          </a:r>
        </a:p>
      </dgm:t>
    </dgm:pt>
    <dgm:pt modelId="{7200D3F3-52B3-4969-A7DC-4D6D96BD145E}" type="parTrans" cxnId="{4E2EC9AF-DAAD-4586-A1CB-34B89F6942F5}">
      <dgm:prSet/>
      <dgm:spPr/>
      <dgm:t>
        <a:bodyPr/>
        <a:lstStyle/>
        <a:p>
          <a:endParaRPr lang="en-US"/>
        </a:p>
      </dgm:t>
    </dgm:pt>
    <dgm:pt modelId="{93ADBE77-1868-4983-9244-90E01250B7EE}" type="sibTrans" cxnId="{4E2EC9AF-DAAD-4586-A1CB-34B89F6942F5}">
      <dgm:prSet/>
      <dgm:spPr/>
      <dgm:t>
        <a:bodyPr/>
        <a:lstStyle/>
        <a:p>
          <a:endParaRPr lang="en-US"/>
        </a:p>
      </dgm:t>
    </dgm:pt>
    <dgm:pt modelId="{91B7A6C3-00B3-4622-AFA3-35094423648F}">
      <dgm:prSet/>
      <dgm:spPr/>
      <dgm:t>
        <a:bodyPr/>
        <a:lstStyle/>
        <a:p>
          <a:r>
            <a:rPr lang="en-US"/>
            <a:t>Adjusted R²: 0.78</a:t>
          </a:r>
        </a:p>
      </dgm:t>
    </dgm:pt>
    <dgm:pt modelId="{EB9526F3-D713-4939-BB10-80F4C3BD4237}" type="parTrans" cxnId="{8C071746-B9B0-4EC0-B659-0D3B4E4DA46F}">
      <dgm:prSet/>
      <dgm:spPr/>
      <dgm:t>
        <a:bodyPr/>
        <a:lstStyle/>
        <a:p>
          <a:endParaRPr lang="en-US"/>
        </a:p>
      </dgm:t>
    </dgm:pt>
    <dgm:pt modelId="{DD9306E4-2384-4403-8E42-EAC59EA5952D}" type="sibTrans" cxnId="{8C071746-B9B0-4EC0-B659-0D3B4E4DA46F}">
      <dgm:prSet/>
      <dgm:spPr/>
      <dgm:t>
        <a:bodyPr/>
        <a:lstStyle/>
        <a:p>
          <a:endParaRPr lang="en-US"/>
        </a:p>
      </dgm:t>
    </dgm:pt>
    <dgm:pt modelId="{63615DE1-8073-44F9-8F2E-9ABE2D4DFA7F}">
      <dgm:prSet/>
      <dgm:spPr/>
      <dgm:t>
        <a:bodyPr/>
        <a:lstStyle/>
        <a:p>
          <a:r>
            <a:rPr lang="en-US"/>
            <a:t>Optimization: Selected the best variables based on feature importance.</a:t>
          </a:r>
        </a:p>
      </dgm:t>
    </dgm:pt>
    <dgm:pt modelId="{ED0C7F4A-9697-4732-9DEC-C24652F42CFB}" type="parTrans" cxnId="{4F3B1760-39F2-4C2B-A99A-819E556ADF65}">
      <dgm:prSet/>
      <dgm:spPr/>
      <dgm:t>
        <a:bodyPr/>
        <a:lstStyle/>
        <a:p>
          <a:endParaRPr lang="en-US"/>
        </a:p>
      </dgm:t>
    </dgm:pt>
    <dgm:pt modelId="{32E9AB1B-2601-40C5-A850-7191DCCBC04A}" type="sibTrans" cxnId="{4F3B1760-39F2-4C2B-A99A-819E556ADF65}">
      <dgm:prSet/>
      <dgm:spPr/>
      <dgm:t>
        <a:bodyPr/>
        <a:lstStyle/>
        <a:p>
          <a:endParaRPr lang="en-US"/>
        </a:p>
      </dgm:t>
    </dgm:pt>
    <dgm:pt modelId="{6F536B9F-D230-4C73-B144-8160E0CB73FA}" type="pres">
      <dgm:prSet presAssocID="{500C1BE9-BBEC-4D34-91E5-E1ECC985DBCB}" presName="linear" presStyleCnt="0">
        <dgm:presLayoutVars>
          <dgm:animLvl val="lvl"/>
          <dgm:resizeHandles val="exact"/>
        </dgm:presLayoutVars>
      </dgm:prSet>
      <dgm:spPr/>
    </dgm:pt>
    <dgm:pt modelId="{95232AB5-3A5E-4756-B063-B68DB6DDB0B4}" type="pres">
      <dgm:prSet presAssocID="{215C7C35-6923-48F2-A5CD-AA3CA8CF897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6C97DEF-2072-4D1A-AE0B-91715BCEE6BA}" type="pres">
      <dgm:prSet presAssocID="{612063E8-6A2E-4E3D-A729-4740D724E02F}" presName="spacer" presStyleCnt="0"/>
      <dgm:spPr/>
    </dgm:pt>
    <dgm:pt modelId="{390FBD95-A831-4B32-BB24-FC68B3CCBB32}" type="pres">
      <dgm:prSet presAssocID="{C1909251-17BE-466C-8394-A4EB02B0BC8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D61409E-259D-4631-8AA6-3B8B9302B10E}" type="pres">
      <dgm:prSet presAssocID="{93ADBE77-1868-4983-9244-90E01250B7EE}" presName="spacer" presStyleCnt="0"/>
      <dgm:spPr/>
    </dgm:pt>
    <dgm:pt modelId="{88ACE0CF-84FE-4BCA-9320-AF23E5A4A664}" type="pres">
      <dgm:prSet presAssocID="{91B7A6C3-00B3-4622-AFA3-35094423648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F6B32DD4-3C9B-45FD-A70B-E750E4B7ADA0}" type="pres">
      <dgm:prSet presAssocID="{DD9306E4-2384-4403-8E42-EAC59EA5952D}" presName="spacer" presStyleCnt="0"/>
      <dgm:spPr/>
    </dgm:pt>
    <dgm:pt modelId="{B74A5B30-E5CB-4D09-B097-0F327F229EDD}" type="pres">
      <dgm:prSet presAssocID="{63615DE1-8073-44F9-8F2E-9ABE2D4DFA7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C5F7B40-2B24-4209-9037-F21D73CDA788}" type="presOf" srcId="{91B7A6C3-00B3-4622-AFA3-35094423648F}" destId="{88ACE0CF-84FE-4BCA-9320-AF23E5A4A664}" srcOrd="0" destOrd="0" presId="urn:microsoft.com/office/officeart/2005/8/layout/vList2"/>
    <dgm:cxn modelId="{4F3B1760-39F2-4C2B-A99A-819E556ADF65}" srcId="{500C1BE9-BBEC-4D34-91E5-E1ECC985DBCB}" destId="{63615DE1-8073-44F9-8F2E-9ABE2D4DFA7F}" srcOrd="3" destOrd="0" parTransId="{ED0C7F4A-9697-4732-9DEC-C24652F42CFB}" sibTransId="{32E9AB1B-2601-40C5-A850-7191DCCBC04A}"/>
    <dgm:cxn modelId="{8C071746-B9B0-4EC0-B659-0D3B4E4DA46F}" srcId="{500C1BE9-BBEC-4D34-91E5-E1ECC985DBCB}" destId="{91B7A6C3-00B3-4622-AFA3-35094423648F}" srcOrd="2" destOrd="0" parTransId="{EB9526F3-D713-4939-BB10-80F4C3BD4237}" sibTransId="{DD9306E4-2384-4403-8E42-EAC59EA5952D}"/>
    <dgm:cxn modelId="{B2C98586-789F-4433-A6B9-0D4B81DEFEBB}" type="presOf" srcId="{500C1BE9-BBEC-4D34-91E5-E1ECC985DBCB}" destId="{6F536B9F-D230-4C73-B144-8160E0CB73FA}" srcOrd="0" destOrd="0" presId="urn:microsoft.com/office/officeart/2005/8/layout/vList2"/>
    <dgm:cxn modelId="{1138749F-8EBB-4F28-95F0-8DD9450AAB8C}" type="presOf" srcId="{215C7C35-6923-48F2-A5CD-AA3CA8CF8975}" destId="{95232AB5-3A5E-4756-B063-B68DB6DDB0B4}" srcOrd="0" destOrd="0" presId="urn:microsoft.com/office/officeart/2005/8/layout/vList2"/>
    <dgm:cxn modelId="{4E2EC9AF-DAAD-4586-A1CB-34B89F6942F5}" srcId="{500C1BE9-BBEC-4D34-91E5-E1ECC985DBCB}" destId="{C1909251-17BE-466C-8394-A4EB02B0BC84}" srcOrd="1" destOrd="0" parTransId="{7200D3F3-52B3-4969-A7DC-4D6D96BD145E}" sibTransId="{93ADBE77-1868-4983-9244-90E01250B7EE}"/>
    <dgm:cxn modelId="{3DFF90C2-076B-4C7A-BB3C-480523B97FD8}" type="presOf" srcId="{C1909251-17BE-466C-8394-A4EB02B0BC84}" destId="{390FBD95-A831-4B32-BB24-FC68B3CCBB32}" srcOrd="0" destOrd="0" presId="urn:microsoft.com/office/officeart/2005/8/layout/vList2"/>
    <dgm:cxn modelId="{8F284FC9-0496-471B-A24C-1A11C5275861}" type="presOf" srcId="{63615DE1-8073-44F9-8F2E-9ABE2D4DFA7F}" destId="{B74A5B30-E5CB-4D09-B097-0F327F229EDD}" srcOrd="0" destOrd="0" presId="urn:microsoft.com/office/officeart/2005/8/layout/vList2"/>
    <dgm:cxn modelId="{BA8C1FCE-25C7-4C3C-83F3-A46EF3C37D66}" srcId="{500C1BE9-BBEC-4D34-91E5-E1ECC985DBCB}" destId="{215C7C35-6923-48F2-A5CD-AA3CA8CF8975}" srcOrd="0" destOrd="0" parTransId="{2CC9B38B-F69A-450F-8BD1-46B41D687FA9}" sibTransId="{612063E8-6A2E-4E3D-A729-4740D724E02F}"/>
    <dgm:cxn modelId="{57D9DD3A-F3CC-497B-8237-5D8AE1E868B1}" type="presParOf" srcId="{6F536B9F-D230-4C73-B144-8160E0CB73FA}" destId="{95232AB5-3A5E-4756-B063-B68DB6DDB0B4}" srcOrd="0" destOrd="0" presId="urn:microsoft.com/office/officeart/2005/8/layout/vList2"/>
    <dgm:cxn modelId="{AB686DC8-C0A4-4E98-9057-425B610EE084}" type="presParOf" srcId="{6F536B9F-D230-4C73-B144-8160E0CB73FA}" destId="{C6C97DEF-2072-4D1A-AE0B-91715BCEE6BA}" srcOrd="1" destOrd="0" presId="urn:microsoft.com/office/officeart/2005/8/layout/vList2"/>
    <dgm:cxn modelId="{02A6CF78-C192-46BF-8A4C-0031247B0E4B}" type="presParOf" srcId="{6F536B9F-D230-4C73-B144-8160E0CB73FA}" destId="{390FBD95-A831-4B32-BB24-FC68B3CCBB32}" srcOrd="2" destOrd="0" presId="urn:microsoft.com/office/officeart/2005/8/layout/vList2"/>
    <dgm:cxn modelId="{6433B4F3-06D2-44FB-A51F-503B26122B4E}" type="presParOf" srcId="{6F536B9F-D230-4C73-B144-8160E0CB73FA}" destId="{7D61409E-259D-4631-8AA6-3B8B9302B10E}" srcOrd="3" destOrd="0" presId="urn:microsoft.com/office/officeart/2005/8/layout/vList2"/>
    <dgm:cxn modelId="{CF5851D8-218D-4856-831E-073E70273050}" type="presParOf" srcId="{6F536B9F-D230-4C73-B144-8160E0CB73FA}" destId="{88ACE0CF-84FE-4BCA-9320-AF23E5A4A664}" srcOrd="4" destOrd="0" presId="urn:microsoft.com/office/officeart/2005/8/layout/vList2"/>
    <dgm:cxn modelId="{9571687E-9859-4E8E-9F32-FAAF95935BB8}" type="presParOf" srcId="{6F536B9F-D230-4C73-B144-8160E0CB73FA}" destId="{F6B32DD4-3C9B-45FD-A70B-E750E4B7ADA0}" srcOrd="5" destOrd="0" presId="urn:microsoft.com/office/officeart/2005/8/layout/vList2"/>
    <dgm:cxn modelId="{0027443B-43E9-4473-99E2-6EEDD70D1221}" type="presParOf" srcId="{6F536B9F-D230-4C73-B144-8160E0CB73FA}" destId="{B74A5B30-E5CB-4D09-B097-0F327F229ED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9BD3983-0D99-40F5-998B-3D1EFCBB940D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3EA7A0E6-63FA-487C-9063-85ACE67347B4}">
      <dgm:prSet/>
      <dgm:spPr/>
      <dgm:t>
        <a:bodyPr/>
        <a:lstStyle/>
        <a:p>
          <a:r>
            <a:rPr lang="en-US"/>
            <a:t>Method: Mean Imputation for numerical variables.</a:t>
          </a:r>
        </a:p>
      </dgm:t>
    </dgm:pt>
    <dgm:pt modelId="{D870BD74-2B30-46C5-BC4A-0C5CBA61CB7B}" type="parTrans" cxnId="{B64FC580-245F-4387-B07E-C70C5936BE00}">
      <dgm:prSet/>
      <dgm:spPr/>
      <dgm:t>
        <a:bodyPr/>
        <a:lstStyle/>
        <a:p>
          <a:endParaRPr lang="en-US"/>
        </a:p>
      </dgm:t>
    </dgm:pt>
    <dgm:pt modelId="{DDDC85EA-584D-4059-9CF3-39549CA43276}" type="sibTrans" cxnId="{B64FC580-245F-4387-B07E-C70C5936BE00}">
      <dgm:prSet/>
      <dgm:spPr/>
      <dgm:t>
        <a:bodyPr/>
        <a:lstStyle/>
        <a:p>
          <a:endParaRPr lang="en-US"/>
        </a:p>
      </dgm:t>
    </dgm:pt>
    <dgm:pt modelId="{A5984EC8-D93E-48C8-80CD-0DA08853954D}">
      <dgm:prSet/>
      <dgm:spPr/>
      <dgm:t>
        <a:bodyPr/>
        <a:lstStyle/>
        <a:p>
          <a:r>
            <a:rPr lang="en-US"/>
            <a:t>Reasoning: Simple and efficient solution to maintain data integrity.</a:t>
          </a:r>
        </a:p>
      </dgm:t>
    </dgm:pt>
    <dgm:pt modelId="{3312CA8C-5B8C-421C-90E5-FD54D4A59408}" type="parTrans" cxnId="{C1911236-604D-481E-8419-2C6B3D2CA960}">
      <dgm:prSet/>
      <dgm:spPr/>
      <dgm:t>
        <a:bodyPr/>
        <a:lstStyle/>
        <a:p>
          <a:endParaRPr lang="en-US"/>
        </a:p>
      </dgm:t>
    </dgm:pt>
    <dgm:pt modelId="{B6A294BD-7D0E-4A8F-8F3E-3128176754CD}" type="sibTrans" cxnId="{C1911236-604D-481E-8419-2C6B3D2CA960}">
      <dgm:prSet/>
      <dgm:spPr/>
      <dgm:t>
        <a:bodyPr/>
        <a:lstStyle/>
        <a:p>
          <a:endParaRPr lang="en-US"/>
        </a:p>
      </dgm:t>
    </dgm:pt>
    <dgm:pt modelId="{CB9FE318-BF6D-406F-B533-7618B967D727}" type="pres">
      <dgm:prSet presAssocID="{B9BD3983-0D99-40F5-998B-3D1EFCBB940D}" presName="vert0" presStyleCnt="0">
        <dgm:presLayoutVars>
          <dgm:dir/>
          <dgm:animOne val="branch"/>
          <dgm:animLvl val="lvl"/>
        </dgm:presLayoutVars>
      </dgm:prSet>
      <dgm:spPr/>
    </dgm:pt>
    <dgm:pt modelId="{945136C8-E6EA-4429-9019-472BAB1A6CF6}" type="pres">
      <dgm:prSet presAssocID="{3EA7A0E6-63FA-487C-9063-85ACE67347B4}" presName="thickLine" presStyleLbl="alignNode1" presStyleIdx="0" presStyleCnt="2"/>
      <dgm:spPr/>
    </dgm:pt>
    <dgm:pt modelId="{66BBAB19-0DF6-4DC9-A241-327D8BD7A2E7}" type="pres">
      <dgm:prSet presAssocID="{3EA7A0E6-63FA-487C-9063-85ACE67347B4}" presName="horz1" presStyleCnt="0"/>
      <dgm:spPr/>
    </dgm:pt>
    <dgm:pt modelId="{495E2095-5761-4D70-8136-11DBC419732E}" type="pres">
      <dgm:prSet presAssocID="{3EA7A0E6-63FA-487C-9063-85ACE67347B4}" presName="tx1" presStyleLbl="revTx" presStyleIdx="0" presStyleCnt="2"/>
      <dgm:spPr/>
    </dgm:pt>
    <dgm:pt modelId="{69065E74-0380-4515-8B39-9BB49D60FE17}" type="pres">
      <dgm:prSet presAssocID="{3EA7A0E6-63FA-487C-9063-85ACE67347B4}" presName="vert1" presStyleCnt="0"/>
      <dgm:spPr/>
    </dgm:pt>
    <dgm:pt modelId="{39F35CBF-ABCA-475A-89AC-3DF0DBC4262C}" type="pres">
      <dgm:prSet presAssocID="{A5984EC8-D93E-48C8-80CD-0DA08853954D}" presName="thickLine" presStyleLbl="alignNode1" presStyleIdx="1" presStyleCnt="2"/>
      <dgm:spPr/>
    </dgm:pt>
    <dgm:pt modelId="{FF9A37CB-5502-42E5-B6F1-5473BE4A4F34}" type="pres">
      <dgm:prSet presAssocID="{A5984EC8-D93E-48C8-80CD-0DA08853954D}" presName="horz1" presStyleCnt="0"/>
      <dgm:spPr/>
    </dgm:pt>
    <dgm:pt modelId="{7635D60E-8708-4303-B142-0EB0403E0C86}" type="pres">
      <dgm:prSet presAssocID="{A5984EC8-D93E-48C8-80CD-0DA08853954D}" presName="tx1" presStyleLbl="revTx" presStyleIdx="1" presStyleCnt="2"/>
      <dgm:spPr/>
    </dgm:pt>
    <dgm:pt modelId="{DBF8A820-D16F-436C-8A23-30F6871B51B9}" type="pres">
      <dgm:prSet presAssocID="{A5984EC8-D93E-48C8-80CD-0DA08853954D}" presName="vert1" presStyleCnt="0"/>
      <dgm:spPr/>
    </dgm:pt>
  </dgm:ptLst>
  <dgm:cxnLst>
    <dgm:cxn modelId="{CFD5691C-D607-41DA-9CDB-8CA73635B881}" type="presOf" srcId="{A5984EC8-D93E-48C8-80CD-0DA08853954D}" destId="{7635D60E-8708-4303-B142-0EB0403E0C86}" srcOrd="0" destOrd="0" presId="urn:microsoft.com/office/officeart/2008/layout/LinedList"/>
    <dgm:cxn modelId="{1A722035-8534-4865-B309-B47CEBC59BD9}" type="presOf" srcId="{B9BD3983-0D99-40F5-998B-3D1EFCBB940D}" destId="{CB9FE318-BF6D-406F-B533-7618B967D727}" srcOrd="0" destOrd="0" presId="urn:microsoft.com/office/officeart/2008/layout/LinedList"/>
    <dgm:cxn modelId="{C1911236-604D-481E-8419-2C6B3D2CA960}" srcId="{B9BD3983-0D99-40F5-998B-3D1EFCBB940D}" destId="{A5984EC8-D93E-48C8-80CD-0DA08853954D}" srcOrd="1" destOrd="0" parTransId="{3312CA8C-5B8C-421C-90E5-FD54D4A59408}" sibTransId="{B6A294BD-7D0E-4A8F-8F3E-3128176754CD}"/>
    <dgm:cxn modelId="{B64FC580-245F-4387-B07E-C70C5936BE00}" srcId="{B9BD3983-0D99-40F5-998B-3D1EFCBB940D}" destId="{3EA7A0E6-63FA-487C-9063-85ACE67347B4}" srcOrd="0" destOrd="0" parTransId="{D870BD74-2B30-46C5-BC4A-0C5CBA61CB7B}" sibTransId="{DDDC85EA-584D-4059-9CF3-39549CA43276}"/>
    <dgm:cxn modelId="{891996E8-B6E5-4E97-90DD-86E0CB11465D}" type="presOf" srcId="{3EA7A0E6-63FA-487C-9063-85ACE67347B4}" destId="{495E2095-5761-4D70-8136-11DBC419732E}" srcOrd="0" destOrd="0" presId="urn:microsoft.com/office/officeart/2008/layout/LinedList"/>
    <dgm:cxn modelId="{F48E6EF9-DA32-4D2C-B26B-2597AAE514B8}" type="presParOf" srcId="{CB9FE318-BF6D-406F-B533-7618B967D727}" destId="{945136C8-E6EA-4429-9019-472BAB1A6CF6}" srcOrd="0" destOrd="0" presId="urn:microsoft.com/office/officeart/2008/layout/LinedList"/>
    <dgm:cxn modelId="{E2FD43A3-5E04-45B4-8922-BD2A509CD4C0}" type="presParOf" srcId="{CB9FE318-BF6D-406F-B533-7618B967D727}" destId="{66BBAB19-0DF6-4DC9-A241-327D8BD7A2E7}" srcOrd="1" destOrd="0" presId="urn:microsoft.com/office/officeart/2008/layout/LinedList"/>
    <dgm:cxn modelId="{948FAA48-44A6-4A81-B44B-966F7ADA3DBA}" type="presParOf" srcId="{66BBAB19-0DF6-4DC9-A241-327D8BD7A2E7}" destId="{495E2095-5761-4D70-8136-11DBC419732E}" srcOrd="0" destOrd="0" presId="urn:microsoft.com/office/officeart/2008/layout/LinedList"/>
    <dgm:cxn modelId="{07E6E321-9E2D-49C9-94B3-3587C1550E6F}" type="presParOf" srcId="{66BBAB19-0DF6-4DC9-A241-327D8BD7A2E7}" destId="{69065E74-0380-4515-8B39-9BB49D60FE17}" srcOrd="1" destOrd="0" presId="urn:microsoft.com/office/officeart/2008/layout/LinedList"/>
    <dgm:cxn modelId="{CC60B4D8-108B-4549-B45B-36E34C4B7860}" type="presParOf" srcId="{CB9FE318-BF6D-406F-B533-7618B967D727}" destId="{39F35CBF-ABCA-475A-89AC-3DF0DBC4262C}" srcOrd="2" destOrd="0" presId="urn:microsoft.com/office/officeart/2008/layout/LinedList"/>
    <dgm:cxn modelId="{24EDBEEF-ECC0-4D81-A037-676123FA55C2}" type="presParOf" srcId="{CB9FE318-BF6D-406F-B533-7618B967D727}" destId="{FF9A37CB-5502-42E5-B6F1-5473BE4A4F34}" srcOrd="3" destOrd="0" presId="urn:microsoft.com/office/officeart/2008/layout/LinedList"/>
    <dgm:cxn modelId="{DD1F7D09-8E69-4030-B09C-D45B07B9FA75}" type="presParOf" srcId="{FF9A37CB-5502-42E5-B6F1-5473BE4A4F34}" destId="{7635D60E-8708-4303-B142-0EB0403E0C86}" srcOrd="0" destOrd="0" presId="urn:microsoft.com/office/officeart/2008/layout/LinedList"/>
    <dgm:cxn modelId="{77F53D94-EBDA-4849-BBAF-81B47A052100}" type="presParOf" srcId="{FF9A37CB-5502-42E5-B6F1-5473BE4A4F34}" destId="{DBF8A820-D16F-436C-8A23-30F6871B51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B11A8BC-E2B9-4B1F-B3CD-BC0DA6862D9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531ABF4-C800-4F76-A5CF-E7F799518C5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1. Source Code: Short code snippet defining the network.</a:t>
          </a:r>
        </a:p>
      </dgm:t>
    </dgm:pt>
    <dgm:pt modelId="{63AB579B-01B0-43AE-87EE-A917ABDEEFE7}" type="parTrans" cxnId="{DB4FE4FC-0077-43BD-A0B8-9EB414032B01}">
      <dgm:prSet/>
      <dgm:spPr/>
      <dgm:t>
        <a:bodyPr/>
        <a:lstStyle/>
        <a:p>
          <a:endParaRPr lang="en-US"/>
        </a:p>
      </dgm:t>
    </dgm:pt>
    <dgm:pt modelId="{29F9765E-90E6-4331-877E-6505017B3881}" type="sibTrans" cxnId="{DB4FE4FC-0077-43BD-A0B8-9EB414032B01}">
      <dgm:prSet/>
      <dgm:spPr/>
      <dgm:t>
        <a:bodyPr/>
        <a:lstStyle/>
        <a:p>
          <a:endParaRPr lang="en-US"/>
        </a:p>
      </dgm:t>
    </dgm:pt>
    <dgm:pt modelId="{AD1EBA31-A016-4165-9197-3CE36437C25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2. Architecture: 3 Hidden Layers, ReLU activation function.</a:t>
          </a:r>
        </a:p>
      </dgm:t>
    </dgm:pt>
    <dgm:pt modelId="{0114D9F4-0057-4A2F-8F84-57DC152CD00C}" type="parTrans" cxnId="{9FD79536-5560-4234-AB34-F27910C2919D}">
      <dgm:prSet/>
      <dgm:spPr/>
      <dgm:t>
        <a:bodyPr/>
        <a:lstStyle/>
        <a:p>
          <a:endParaRPr lang="en-US"/>
        </a:p>
      </dgm:t>
    </dgm:pt>
    <dgm:pt modelId="{67A433E0-494F-487A-ACA9-7E3293246660}" type="sibTrans" cxnId="{9FD79536-5560-4234-AB34-F27910C2919D}">
      <dgm:prSet/>
      <dgm:spPr/>
      <dgm:t>
        <a:bodyPr/>
        <a:lstStyle/>
        <a:p>
          <a:endParaRPr lang="en-US"/>
        </a:p>
      </dgm:t>
    </dgm:pt>
    <dgm:pt modelId="{39532A21-727F-4153-BE80-22482384301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3. Loss Functions: Include plots for training and validation datasets.</a:t>
          </a:r>
        </a:p>
      </dgm:t>
    </dgm:pt>
    <dgm:pt modelId="{7A624127-80B4-4391-9552-32C503887D6C}" type="parTrans" cxnId="{D0FC924F-9B1F-4269-B5EE-6AA0DB19C70F}">
      <dgm:prSet/>
      <dgm:spPr/>
      <dgm:t>
        <a:bodyPr/>
        <a:lstStyle/>
        <a:p>
          <a:endParaRPr lang="en-US"/>
        </a:p>
      </dgm:t>
    </dgm:pt>
    <dgm:pt modelId="{7333D62E-38ED-4D50-B12E-1CF7F55AE307}" type="sibTrans" cxnId="{D0FC924F-9B1F-4269-B5EE-6AA0DB19C70F}">
      <dgm:prSet/>
      <dgm:spPr/>
      <dgm:t>
        <a:bodyPr/>
        <a:lstStyle/>
        <a:p>
          <a:endParaRPr lang="en-US"/>
        </a:p>
      </dgm:t>
    </dgm:pt>
    <dgm:pt modelId="{7ED3D190-179B-47BD-A26B-5C220CB3F879}" type="pres">
      <dgm:prSet presAssocID="{DB11A8BC-E2B9-4B1F-B3CD-BC0DA6862D93}" presName="root" presStyleCnt="0">
        <dgm:presLayoutVars>
          <dgm:dir/>
          <dgm:resizeHandles val="exact"/>
        </dgm:presLayoutVars>
      </dgm:prSet>
      <dgm:spPr/>
    </dgm:pt>
    <dgm:pt modelId="{30E43BFB-CFCF-42CA-A9CF-DD56D8F44BEA}" type="pres">
      <dgm:prSet presAssocID="{8531ABF4-C800-4F76-A5CF-E7F799518C57}" presName="compNode" presStyleCnt="0"/>
      <dgm:spPr/>
    </dgm:pt>
    <dgm:pt modelId="{F388710B-871D-42FF-BB91-5E45621156B4}" type="pres">
      <dgm:prSet presAssocID="{8531ABF4-C800-4F76-A5CF-E7F799518C57}" presName="bgRect" presStyleLbl="bgShp" presStyleIdx="0" presStyleCnt="3"/>
      <dgm:spPr/>
    </dgm:pt>
    <dgm:pt modelId="{6FFCFBDA-BD04-40BF-985F-39EC186C9727}" type="pres">
      <dgm:prSet presAssocID="{8531ABF4-C800-4F76-A5CF-E7F799518C5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ussdiagramm"/>
        </a:ext>
      </dgm:extLst>
    </dgm:pt>
    <dgm:pt modelId="{E431AC70-B8DA-447E-8345-934773FEB76B}" type="pres">
      <dgm:prSet presAssocID="{8531ABF4-C800-4F76-A5CF-E7F799518C57}" presName="spaceRect" presStyleCnt="0"/>
      <dgm:spPr/>
    </dgm:pt>
    <dgm:pt modelId="{02522567-B257-4490-94E6-39E09284269A}" type="pres">
      <dgm:prSet presAssocID="{8531ABF4-C800-4F76-A5CF-E7F799518C57}" presName="parTx" presStyleLbl="revTx" presStyleIdx="0" presStyleCnt="3">
        <dgm:presLayoutVars>
          <dgm:chMax val="0"/>
          <dgm:chPref val="0"/>
        </dgm:presLayoutVars>
      </dgm:prSet>
      <dgm:spPr/>
    </dgm:pt>
    <dgm:pt modelId="{E6725B79-D84C-4DC6-84F5-0AE5F4AC64D4}" type="pres">
      <dgm:prSet presAssocID="{29F9765E-90E6-4331-877E-6505017B3881}" presName="sibTrans" presStyleCnt="0"/>
      <dgm:spPr/>
    </dgm:pt>
    <dgm:pt modelId="{AF08A318-0AD4-46AD-B48B-4D5B264ABBC4}" type="pres">
      <dgm:prSet presAssocID="{AD1EBA31-A016-4165-9197-3CE36437C257}" presName="compNode" presStyleCnt="0"/>
      <dgm:spPr/>
    </dgm:pt>
    <dgm:pt modelId="{E709A685-D809-4E50-94FA-C9215ED23DFB}" type="pres">
      <dgm:prSet presAssocID="{AD1EBA31-A016-4165-9197-3CE36437C257}" presName="bgRect" presStyleLbl="bgShp" presStyleIdx="1" presStyleCnt="3"/>
      <dgm:spPr/>
    </dgm:pt>
    <dgm:pt modelId="{BA9D5B27-5A8F-41DC-928D-30DDD4F16A97}" type="pres">
      <dgm:prSet presAssocID="{AD1EBA31-A016-4165-9197-3CE36437C25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Network Diagram"/>
        </a:ext>
      </dgm:extLst>
    </dgm:pt>
    <dgm:pt modelId="{DDFD4B08-9B7B-4E34-A3E6-D1C71D0D6473}" type="pres">
      <dgm:prSet presAssocID="{AD1EBA31-A016-4165-9197-3CE36437C257}" presName="spaceRect" presStyleCnt="0"/>
      <dgm:spPr/>
    </dgm:pt>
    <dgm:pt modelId="{5487E41E-F6E7-41DA-824F-CA610B1C0F8E}" type="pres">
      <dgm:prSet presAssocID="{AD1EBA31-A016-4165-9197-3CE36437C257}" presName="parTx" presStyleLbl="revTx" presStyleIdx="1" presStyleCnt="3">
        <dgm:presLayoutVars>
          <dgm:chMax val="0"/>
          <dgm:chPref val="0"/>
        </dgm:presLayoutVars>
      </dgm:prSet>
      <dgm:spPr/>
    </dgm:pt>
    <dgm:pt modelId="{29C7EBF3-8DBC-4FF5-9885-E7E76052403E}" type="pres">
      <dgm:prSet presAssocID="{67A433E0-494F-487A-ACA9-7E3293246660}" presName="sibTrans" presStyleCnt="0"/>
      <dgm:spPr/>
    </dgm:pt>
    <dgm:pt modelId="{73E05577-7B88-4B9E-94B5-F3D245AD34B5}" type="pres">
      <dgm:prSet presAssocID="{39532A21-727F-4153-BE80-224823843010}" presName="compNode" presStyleCnt="0"/>
      <dgm:spPr/>
    </dgm:pt>
    <dgm:pt modelId="{D6CC38AB-361A-4D35-8E7C-8EFFEF8249A2}" type="pres">
      <dgm:prSet presAssocID="{39532A21-727F-4153-BE80-224823843010}" presName="bgRect" presStyleLbl="bgShp" presStyleIdx="2" presStyleCnt="3"/>
      <dgm:spPr/>
    </dgm:pt>
    <dgm:pt modelId="{DECF7698-6651-41E7-BB89-01DDC4C9D830}" type="pres">
      <dgm:prSet presAssocID="{39532A21-727F-4153-BE80-22482384301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ken"/>
        </a:ext>
      </dgm:extLst>
    </dgm:pt>
    <dgm:pt modelId="{EE7FB149-1FEF-40D2-8432-2F30E25A5107}" type="pres">
      <dgm:prSet presAssocID="{39532A21-727F-4153-BE80-224823843010}" presName="spaceRect" presStyleCnt="0"/>
      <dgm:spPr/>
    </dgm:pt>
    <dgm:pt modelId="{1022D01E-05A2-452F-8A7E-18D4285376D1}" type="pres">
      <dgm:prSet presAssocID="{39532A21-727F-4153-BE80-224823843010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2E9D51A-81F4-4558-BB15-82E84C25D13B}" type="presOf" srcId="{39532A21-727F-4153-BE80-224823843010}" destId="{1022D01E-05A2-452F-8A7E-18D4285376D1}" srcOrd="0" destOrd="0" presId="urn:microsoft.com/office/officeart/2018/2/layout/IconVerticalSolidList"/>
    <dgm:cxn modelId="{9FD79536-5560-4234-AB34-F27910C2919D}" srcId="{DB11A8BC-E2B9-4B1F-B3CD-BC0DA6862D93}" destId="{AD1EBA31-A016-4165-9197-3CE36437C257}" srcOrd="1" destOrd="0" parTransId="{0114D9F4-0057-4A2F-8F84-57DC152CD00C}" sibTransId="{67A433E0-494F-487A-ACA9-7E3293246660}"/>
    <dgm:cxn modelId="{E8986263-E670-4FC8-B621-557824DFE167}" type="presOf" srcId="{8531ABF4-C800-4F76-A5CF-E7F799518C57}" destId="{02522567-B257-4490-94E6-39E09284269A}" srcOrd="0" destOrd="0" presId="urn:microsoft.com/office/officeart/2018/2/layout/IconVerticalSolidList"/>
    <dgm:cxn modelId="{D0FC924F-9B1F-4269-B5EE-6AA0DB19C70F}" srcId="{DB11A8BC-E2B9-4B1F-B3CD-BC0DA6862D93}" destId="{39532A21-727F-4153-BE80-224823843010}" srcOrd="2" destOrd="0" parTransId="{7A624127-80B4-4391-9552-32C503887D6C}" sibTransId="{7333D62E-38ED-4D50-B12E-1CF7F55AE307}"/>
    <dgm:cxn modelId="{E02FE6E2-3347-4185-992A-4238BA7145C5}" type="presOf" srcId="{AD1EBA31-A016-4165-9197-3CE36437C257}" destId="{5487E41E-F6E7-41DA-824F-CA610B1C0F8E}" srcOrd="0" destOrd="0" presId="urn:microsoft.com/office/officeart/2018/2/layout/IconVerticalSolidList"/>
    <dgm:cxn modelId="{218C53E7-ACF6-453F-81ED-8D8F256C225E}" type="presOf" srcId="{DB11A8BC-E2B9-4B1F-B3CD-BC0DA6862D93}" destId="{7ED3D190-179B-47BD-A26B-5C220CB3F879}" srcOrd="0" destOrd="0" presId="urn:microsoft.com/office/officeart/2018/2/layout/IconVerticalSolidList"/>
    <dgm:cxn modelId="{DB4FE4FC-0077-43BD-A0B8-9EB414032B01}" srcId="{DB11A8BC-E2B9-4B1F-B3CD-BC0DA6862D93}" destId="{8531ABF4-C800-4F76-A5CF-E7F799518C57}" srcOrd="0" destOrd="0" parTransId="{63AB579B-01B0-43AE-87EE-A917ABDEEFE7}" sibTransId="{29F9765E-90E6-4331-877E-6505017B3881}"/>
    <dgm:cxn modelId="{765975B2-F034-414B-9DA0-C79CC59F341D}" type="presParOf" srcId="{7ED3D190-179B-47BD-A26B-5C220CB3F879}" destId="{30E43BFB-CFCF-42CA-A9CF-DD56D8F44BEA}" srcOrd="0" destOrd="0" presId="urn:microsoft.com/office/officeart/2018/2/layout/IconVerticalSolidList"/>
    <dgm:cxn modelId="{DDBEBB46-DFF3-4EBB-ADF6-FB66D813E065}" type="presParOf" srcId="{30E43BFB-CFCF-42CA-A9CF-DD56D8F44BEA}" destId="{F388710B-871D-42FF-BB91-5E45621156B4}" srcOrd="0" destOrd="0" presId="urn:microsoft.com/office/officeart/2018/2/layout/IconVerticalSolidList"/>
    <dgm:cxn modelId="{F1904E33-4959-4E4A-96DF-71F1E4D1CC9F}" type="presParOf" srcId="{30E43BFB-CFCF-42CA-A9CF-DD56D8F44BEA}" destId="{6FFCFBDA-BD04-40BF-985F-39EC186C9727}" srcOrd="1" destOrd="0" presId="urn:microsoft.com/office/officeart/2018/2/layout/IconVerticalSolidList"/>
    <dgm:cxn modelId="{3DA7824E-475B-46DD-8B6D-EAECE5C914C9}" type="presParOf" srcId="{30E43BFB-CFCF-42CA-A9CF-DD56D8F44BEA}" destId="{E431AC70-B8DA-447E-8345-934773FEB76B}" srcOrd="2" destOrd="0" presId="urn:microsoft.com/office/officeart/2018/2/layout/IconVerticalSolidList"/>
    <dgm:cxn modelId="{26AB7969-105E-40CC-BFB8-867F2F40F944}" type="presParOf" srcId="{30E43BFB-CFCF-42CA-A9CF-DD56D8F44BEA}" destId="{02522567-B257-4490-94E6-39E09284269A}" srcOrd="3" destOrd="0" presId="urn:microsoft.com/office/officeart/2018/2/layout/IconVerticalSolidList"/>
    <dgm:cxn modelId="{11088F00-2661-4B67-8B6F-C9C02DA9AC2D}" type="presParOf" srcId="{7ED3D190-179B-47BD-A26B-5C220CB3F879}" destId="{E6725B79-D84C-4DC6-84F5-0AE5F4AC64D4}" srcOrd="1" destOrd="0" presId="urn:microsoft.com/office/officeart/2018/2/layout/IconVerticalSolidList"/>
    <dgm:cxn modelId="{D44C5AEC-DF1E-43C1-8993-7517F772C376}" type="presParOf" srcId="{7ED3D190-179B-47BD-A26B-5C220CB3F879}" destId="{AF08A318-0AD4-46AD-B48B-4D5B264ABBC4}" srcOrd="2" destOrd="0" presId="urn:microsoft.com/office/officeart/2018/2/layout/IconVerticalSolidList"/>
    <dgm:cxn modelId="{55C30297-7593-4C3D-9EBA-03BB21843546}" type="presParOf" srcId="{AF08A318-0AD4-46AD-B48B-4D5B264ABBC4}" destId="{E709A685-D809-4E50-94FA-C9215ED23DFB}" srcOrd="0" destOrd="0" presId="urn:microsoft.com/office/officeart/2018/2/layout/IconVerticalSolidList"/>
    <dgm:cxn modelId="{4993BFC9-AB7D-4C94-97FD-FC8EF023FEA7}" type="presParOf" srcId="{AF08A318-0AD4-46AD-B48B-4D5B264ABBC4}" destId="{BA9D5B27-5A8F-41DC-928D-30DDD4F16A97}" srcOrd="1" destOrd="0" presId="urn:microsoft.com/office/officeart/2018/2/layout/IconVerticalSolidList"/>
    <dgm:cxn modelId="{E81D581A-D322-4AB5-88D6-D3772FFCD4E9}" type="presParOf" srcId="{AF08A318-0AD4-46AD-B48B-4D5B264ABBC4}" destId="{DDFD4B08-9B7B-4E34-A3E6-D1C71D0D6473}" srcOrd="2" destOrd="0" presId="urn:microsoft.com/office/officeart/2018/2/layout/IconVerticalSolidList"/>
    <dgm:cxn modelId="{A7C9EE3B-8418-458D-ACED-6B94657091B6}" type="presParOf" srcId="{AF08A318-0AD4-46AD-B48B-4D5B264ABBC4}" destId="{5487E41E-F6E7-41DA-824F-CA610B1C0F8E}" srcOrd="3" destOrd="0" presId="urn:microsoft.com/office/officeart/2018/2/layout/IconVerticalSolidList"/>
    <dgm:cxn modelId="{62A85847-7507-4F21-B851-8A2DB07648A5}" type="presParOf" srcId="{7ED3D190-179B-47BD-A26B-5C220CB3F879}" destId="{29C7EBF3-8DBC-4FF5-9885-E7E76052403E}" srcOrd="3" destOrd="0" presId="urn:microsoft.com/office/officeart/2018/2/layout/IconVerticalSolidList"/>
    <dgm:cxn modelId="{6ED290A1-3290-4F46-9C78-4F26401947B5}" type="presParOf" srcId="{7ED3D190-179B-47BD-A26B-5C220CB3F879}" destId="{73E05577-7B88-4B9E-94B5-F3D245AD34B5}" srcOrd="4" destOrd="0" presId="urn:microsoft.com/office/officeart/2018/2/layout/IconVerticalSolidList"/>
    <dgm:cxn modelId="{84EAABAD-B179-49A2-BDB5-636055C2991E}" type="presParOf" srcId="{73E05577-7B88-4B9E-94B5-F3D245AD34B5}" destId="{D6CC38AB-361A-4D35-8E7C-8EFFEF8249A2}" srcOrd="0" destOrd="0" presId="urn:microsoft.com/office/officeart/2018/2/layout/IconVerticalSolidList"/>
    <dgm:cxn modelId="{6C781D0B-A8FE-407E-A05F-2E230E99D8DB}" type="presParOf" srcId="{73E05577-7B88-4B9E-94B5-F3D245AD34B5}" destId="{DECF7698-6651-41E7-BB89-01DDC4C9D830}" srcOrd="1" destOrd="0" presId="urn:microsoft.com/office/officeart/2018/2/layout/IconVerticalSolidList"/>
    <dgm:cxn modelId="{9497468F-68E9-4C67-8975-58AA4FDF1A69}" type="presParOf" srcId="{73E05577-7B88-4B9E-94B5-F3D245AD34B5}" destId="{EE7FB149-1FEF-40D2-8432-2F30E25A5107}" srcOrd="2" destOrd="0" presId="urn:microsoft.com/office/officeart/2018/2/layout/IconVerticalSolidList"/>
    <dgm:cxn modelId="{DD873FCC-C692-45F9-B0DC-2FF789A6DA5D}" type="presParOf" srcId="{73E05577-7B88-4B9E-94B5-F3D245AD34B5}" destId="{1022D01E-05A2-452F-8A7E-18D4285376D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FACCD7D9-7E2B-4AF4-A6D6-B5BA5F63B07C}" type="doc">
      <dgm:prSet loTypeId="urn:microsoft.com/office/officeart/2008/layout/LinedList" loCatId="list" qsTypeId="urn:microsoft.com/office/officeart/2005/8/quickstyle/simple1" qsCatId="simple" csTypeId="urn:microsoft.com/office/officeart/2005/8/colors/accent4_2" csCatId="accent4"/>
      <dgm:spPr/>
      <dgm:t>
        <a:bodyPr/>
        <a:lstStyle/>
        <a:p>
          <a:endParaRPr lang="en-US"/>
        </a:p>
      </dgm:t>
    </dgm:pt>
    <dgm:pt modelId="{19CE54C2-C0E2-4304-8456-BFED195513CC}">
      <dgm:prSet/>
      <dgm:spPr/>
      <dgm:t>
        <a:bodyPr/>
        <a:lstStyle/>
        <a:p>
          <a:r>
            <a:rPr lang="en-US"/>
            <a:t>Overall MAPE: 10.1%</a:t>
          </a:r>
        </a:p>
      </dgm:t>
    </dgm:pt>
    <dgm:pt modelId="{23767FC8-7568-4283-B9DD-5B94E9D95925}" type="parTrans" cxnId="{C8882AD9-828D-4E5B-94AD-A7D69004DECA}">
      <dgm:prSet/>
      <dgm:spPr/>
      <dgm:t>
        <a:bodyPr/>
        <a:lstStyle/>
        <a:p>
          <a:endParaRPr lang="en-US"/>
        </a:p>
      </dgm:t>
    </dgm:pt>
    <dgm:pt modelId="{A890D452-0037-4A66-AEB6-3CC87A003E04}" type="sibTrans" cxnId="{C8882AD9-828D-4E5B-94AD-A7D69004DECA}">
      <dgm:prSet/>
      <dgm:spPr/>
      <dgm:t>
        <a:bodyPr/>
        <a:lstStyle/>
        <a:p>
          <a:endParaRPr lang="en-US"/>
        </a:p>
      </dgm:t>
    </dgm:pt>
    <dgm:pt modelId="{1BE8CAAA-44AC-4B4F-BED8-59E306D91153}">
      <dgm:prSet/>
      <dgm:spPr/>
      <dgm:t>
        <a:bodyPr/>
        <a:lstStyle/>
        <a:p>
          <a:r>
            <a:rPr lang="en-US"/>
            <a:t>Results by Category:</a:t>
          </a:r>
        </a:p>
      </dgm:t>
    </dgm:pt>
    <dgm:pt modelId="{0C740FB8-D79C-4ADE-8464-FB261F522A7B}" type="parTrans" cxnId="{FA091247-927B-4C66-AABD-94B453D0C602}">
      <dgm:prSet/>
      <dgm:spPr/>
      <dgm:t>
        <a:bodyPr/>
        <a:lstStyle/>
        <a:p>
          <a:endParaRPr lang="en-US"/>
        </a:p>
      </dgm:t>
    </dgm:pt>
    <dgm:pt modelId="{1AEF1557-B132-4AB4-A2C4-F74A88CF081D}" type="sibTrans" cxnId="{FA091247-927B-4C66-AABD-94B453D0C602}">
      <dgm:prSet/>
      <dgm:spPr/>
      <dgm:t>
        <a:bodyPr/>
        <a:lstStyle/>
        <a:p>
          <a:endParaRPr lang="en-US"/>
        </a:p>
      </dgm:t>
    </dgm:pt>
    <dgm:pt modelId="{8B82A27A-BDF5-4747-837A-224017CBC478}">
      <dgm:prSet/>
      <dgm:spPr/>
      <dgm:t>
        <a:bodyPr/>
        <a:lstStyle/>
        <a:p>
          <a:r>
            <a:rPr lang="en-US"/>
            <a:t>- Bread: 8.5%</a:t>
          </a:r>
        </a:p>
      </dgm:t>
    </dgm:pt>
    <dgm:pt modelId="{509152BB-0D95-4E5B-963B-E1C565C59C23}" type="parTrans" cxnId="{B557C389-ADAE-40CA-A0B3-74DC5228E8A8}">
      <dgm:prSet/>
      <dgm:spPr/>
      <dgm:t>
        <a:bodyPr/>
        <a:lstStyle/>
        <a:p>
          <a:endParaRPr lang="en-US"/>
        </a:p>
      </dgm:t>
    </dgm:pt>
    <dgm:pt modelId="{1EAC9E0E-1B3F-4DA2-8FA4-D77BBBE90657}" type="sibTrans" cxnId="{B557C389-ADAE-40CA-A0B3-74DC5228E8A8}">
      <dgm:prSet/>
      <dgm:spPr/>
      <dgm:t>
        <a:bodyPr/>
        <a:lstStyle/>
        <a:p>
          <a:endParaRPr lang="en-US"/>
        </a:p>
      </dgm:t>
    </dgm:pt>
    <dgm:pt modelId="{5AB2D40B-64B1-47C6-8180-A4FE949EB6B9}">
      <dgm:prSet/>
      <dgm:spPr/>
      <dgm:t>
        <a:bodyPr/>
        <a:lstStyle/>
        <a:p>
          <a:r>
            <a:rPr lang="en-US"/>
            <a:t>- Rolls: 9.2%</a:t>
          </a:r>
        </a:p>
      </dgm:t>
    </dgm:pt>
    <dgm:pt modelId="{85B031C6-124C-44E4-874C-F7B9A2C62CEE}" type="parTrans" cxnId="{982BB623-1CE6-4987-9A7B-D15DA258C9DE}">
      <dgm:prSet/>
      <dgm:spPr/>
      <dgm:t>
        <a:bodyPr/>
        <a:lstStyle/>
        <a:p>
          <a:endParaRPr lang="en-US"/>
        </a:p>
      </dgm:t>
    </dgm:pt>
    <dgm:pt modelId="{27779653-A921-43F1-94C9-688912B914B7}" type="sibTrans" cxnId="{982BB623-1CE6-4987-9A7B-D15DA258C9DE}">
      <dgm:prSet/>
      <dgm:spPr/>
      <dgm:t>
        <a:bodyPr/>
        <a:lstStyle/>
        <a:p>
          <a:endParaRPr lang="en-US"/>
        </a:p>
      </dgm:t>
    </dgm:pt>
    <dgm:pt modelId="{7E2A3818-8888-4AAD-A478-1C1C8BA63413}">
      <dgm:prSet/>
      <dgm:spPr/>
      <dgm:t>
        <a:bodyPr/>
        <a:lstStyle/>
        <a:p>
          <a:r>
            <a:rPr lang="en-US"/>
            <a:t>- Croissants: 10.1%</a:t>
          </a:r>
        </a:p>
      </dgm:t>
    </dgm:pt>
    <dgm:pt modelId="{4C8B7707-4B75-40B1-9277-E9DE4E9BFEFA}" type="parTrans" cxnId="{D05D861A-BC5D-43F1-89F2-97A2F9EA6652}">
      <dgm:prSet/>
      <dgm:spPr/>
      <dgm:t>
        <a:bodyPr/>
        <a:lstStyle/>
        <a:p>
          <a:endParaRPr lang="en-US"/>
        </a:p>
      </dgm:t>
    </dgm:pt>
    <dgm:pt modelId="{F61D0B7F-052F-41D8-9AB5-B42D98467076}" type="sibTrans" cxnId="{D05D861A-BC5D-43F1-89F2-97A2F9EA6652}">
      <dgm:prSet/>
      <dgm:spPr/>
      <dgm:t>
        <a:bodyPr/>
        <a:lstStyle/>
        <a:p>
          <a:endParaRPr lang="en-US"/>
        </a:p>
      </dgm:t>
    </dgm:pt>
    <dgm:pt modelId="{A952C60E-6060-48EA-996B-4811100A0EC2}">
      <dgm:prSet/>
      <dgm:spPr/>
      <dgm:t>
        <a:bodyPr/>
        <a:lstStyle/>
        <a:p>
          <a:r>
            <a:rPr lang="en-US"/>
            <a:t>- Confectionery: 12.3%</a:t>
          </a:r>
        </a:p>
      </dgm:t>
    </dgm:pt>
    <dgm:pt modelId="{74519596-D0E5-46BD-B595-28B7F0E2D0BD}" type="parTrans" cxnId="{161F67DA-67F7-4E0C-A7FF-EEC96697AD15}">
      <dgm:prSet/>
      <dgm:spPr/>
      <dgm:t>
        <a:bodyPr/>
        <a:lstStyle/>
        <a:p>
          <a:endParaRPr lang="en-US"/>
        </a:p>
      </dgm:t>
    </dgm:pt>
    <dgm:pt modelId="{E88A6C4E-749A-4632-8412-DA0A640EE72A}" type="sibTrans" cxnId="{161F67DA-67F7-4E0C-A7FF-EEC96697AD15}">
      <dgm:prSet/>
      <dgm:spPr/>
      <dgm:t>
        <a:bodyPr/>
        <a:lstStyle/>
        <a:p>
          <a:endParaRPr lang="en-US"/>
        </a:p>
      </dgm:t>
    </dgm:pt>
    <dgm:pt modelId="{3532C7C2-C24E-4BD5-9E30-DDA034BF60B8}">
      <dgm:prSet/>
      <dgm:spPr/>
      <dgm:t>
        <a:bodyPr/>
        <a:lstStyle/>
        <a:p>
          <a:r>
            <a:rPr lang="en-US"/>
            <a:t>- Cakes: 11.7%</a:t>
          </a:r>
        </a:p>
      </dgm:t>
    </dgm:pt>
    <dgm:pt modelId="{E30B3298-642E-4E82-8D0F-7F96B7244D50}" type="parTrans" cxnId="{7F022B39-C57A-43AA-88EF-04131E6EF5DB}">
      <dgm:prSet/>
      <dgm:spPr/>
      <dgm:t>
        <a:bodyPr/>
        <a:lstStyle/>
        <a:p>
          <a:endParaRPr lang="en-US"/>
        </a:p>
      </dgm:t>
    </dgm:pt>
    <dgm:pt modelId="{1B981EBC-6042-4C3F-85B4-37669918C412}" type="sibTrans" cxnId="{7F022B39-C57A-43AA-88EF-04131E6EF5DB}">
      <dgm:prSet/>
      <dgm:spPr/>
      <dgm:t>
        <a:bodyPr/>
        <a:lstStyle/>
        <a:p>
          <a:endParaRPr lang="en-US"/>
        </a:p>
      </dgm:t>
    </dgm:pt>
    <dgm:pt modelId="{CE8840B5-EE59-4AE5-869E-E7CBDD5D88CA}">
      <dgm:prSet/>
      <dgm:spPr/>
      <dgm:t>
        <a:bodyPr/>
        <a:lstStyle/>
        <a:p>
          <a:r>
            <a:rPr lang="en-US"/>
            <a:t>- Seasonal Bread: 13.4%</a:t>
          </a:r>
        </a:p>
      </dgm:t>
    </dgm:pt>
    <dgm:pt modelId="{658A77D2-E950-44D6-B2DE-9E1CDAD130EC}" type="parTrans" cxnId="{7C92EF28-0F02-49B1-8BA4-CB3AC51192C6}">
      <dgm:prSet/>
      <dgm:spPr/>
      <dgm:t>
        <a:bodyPr/>
        <a:lstStyle/>
        <a:p>
          <a:endParaRPr lang="en-US"/>
        </a:p>
      </dgm:t>
    </dgm:pt>
    <dgm:pt modelId="{9DF8D018-7B3C-4662-9943-D2613D8EB434}" type="sibTrans" cxnId="{7C92EF28-0F02-49B1-8BA4-CB3AC51192C6}">
      <dgm:prSet/>
      <dgm:spPr/>
      <dgm:t>
        <a:bodyPr/>
        <a:lstStyle/>
        <a:p>
          <a:endParaRPr lang="en-US"/>
        </a:p>
      </dgm:t>
    </dgm:pt>
    <dgm:pt modelId="{0082D93E-8B33-4ABE-A956-B4EF97DCF660}" type="pres">
      <dgm:prSet presAssocID="{FACCD7D9-7E2B-4AF4-A6D6-B5BA5F63B07C}" presName="vert0" presStyleCnt="0">
        <dgm:presLayoutVars>
          <dgm:dir/>
          <dgm:animOne val="branch"/>
          <dgm:animLvl val="lvl"/>
        </dgm:presLayoutVars>
      </dgm:prSet>
      <dgm:spPr/>
    </dgm:pt>
    <dgm:pt modelId="{8B8C791F-5B7C-43EB-9857-C3ECF301D3D9}" type="pres">
      <dgm:prSet presAssocID="{19CE54C2-C0E2-4304-8456-BFED195513CC}" presName="thickLine" presStyleLbl="alignNode1" presStyleIdx="0" presStyleCnt="8"/>
      <dgm:spPr/>
    </dgm:pt>
    <dgm:pt modelId="{63EA1CA4-C1C2-4EA1-8AC3-C95BB9E832DE}" type="pres">
      <dgm:prSet presAssocID="{19CE54C2-C0E2-4304-8456-BFED195513CC}" presName="horz1" presStyleCnt="0"/>
      <dgm:spPr/>
    </dgm:pt>
    <dgm:pt modelId="{549070D3-5D26-4701-8B03-AE485C97328D}" type="pres">
      <dgm:prSet presAssocID="{19CE54C2-C0E2-4304-8456-BFED195513CC}" presName="tx1" presStyleLbl="revTx" presStyleIdx="0" presStyleCnt="8"/>
      <dgm:spPr/>
    </dgm:pt>
    <dgm:pt modelId="{472F2B66-3839-4D34-B4D5-E840AB018F50}" type="pres">
      <dgm:prSet presAssocID="{19CE54C2-C0E2-4304-8456-BFED195513CC}" presName="vert1" presStyleCnt="0"/>
      <dgm:spPr/>
    </dgm:pt>
    <dgm:pt modelId="{50AC78B2-066B-4F33-9339-72F231120240}" type="pres">
      <dgm:prSet presAssocID="{1BE8CAAA-44AC-4B4F-BED8-59E306D91153}" presName="thickLine" presStyleLbl="alignNode1" presStyleIdx="1" presStyleCnt="8"/>
      <dgm:spPr/>
    </dgm:pt>
    <dgm:pt modelId="{82E31B2D-DA5B-4130-B09E-E208B57CFF5B}" type="pres">
      <dgm:prSet presAssocID="{1BE8CAAA-44AC-4B4F-BED8-59E306D91153}" presName="horz1" presStyleCnt="0"/>
      <dgm:spPr/>
    </dgm:pt>
    <dgm:pt modelId="{4EA0C141-B2B3-4657-B092-72CE8DB14FD9}" type="pres">
      <dgm:prSet presAssocID="{1BE8CAAA-44AC-4B4F-BED8-59E306D91153}" presName="tx1" presStyleLbl="revTx" presStyleIdx="1" presStyleCnt="8"/>
      <dgm:spPr/>
    </dgm:pt>
    <dgm:pt modelId="{1B5BD69D-0AA2-499A-AC39-47563D0AFD0D}" type="pres">
      <dgm:prSet presAssocID="{1BE8CAAA-44AC-4B4F-BED8-59E306D91153}" presName="vert1" presStyleCnt="0"/>
      <dgm:spPr/>
    </dgm:pt>
    <dgm:pt modelId="{479419A1-1305-4516-9CA6-876825BEE833}" type="pres">
      <dgm:prSet presAssocID="{8B82A27A-BDF5-4747-837A-224017CBC478}" presName="thickLine" presStyleLbl="alignNode1" presStyleIdx="2" presStyleCnt="8"/>
      <dgm:spPr/>
    </dgm:pt>
    <dgm:pt modelId="{305C9701-3FBF-49D6-95CD-7B97D77C3537}" type="pres">
      <dgm:prSet presAssocID="{8B82A27A-BDF5-4747-837A-224017CBC478}" presName="horz1" presStyleCnt="0"/>
      <dgm:spPr/>
    </dgm:pt>
    <dgm:pt modelId="{77706D1F-826A-4DF3-9089-A74020D50CCF}" type="pres">
      <dgm:prSet presAssocID="{8B82A27A-BDF5-4747-837A-224017CBC478}" presName="tx1" presStyleLbl="revTx" presStyleIdx="2" presStyleCnt="8"/>
      <dgm:spPr/>
    </dgm:pt>
    <dgm:pt modelId="{D98F4F92-A5C2-4799-B240-C620A13D1669}" type="pres">
      <dgm:prSet presAssocID="{8B82A27A-BDF5-4747-837A-224017CBC478}" presName="vert1" presStyleCnt="0"/>
      <dgm:spPr/>
    </dgm:pt>
    <dgm:pt modelId="{D918F66E-3E43-4009-8B77-7C1B6B58D1C4}" type="pres">
      <dgm:prSet presAssocID="{5AB2D40B-64B1-47C6-8180-A4FE949EB6B9}" presName="thickLine" presStyleLbl="alignNode1" presStyleIdx="3" presStyleCnt="8"/>
      <dgm:spPr/>
    </dgm:pt>
    <dgm:pt modelId="{B785AA77-F051-4FC0-B5E2-6789EDAFB04B}" type="pres">
      <dgm:prSet presAssocID="{5AB2D40B-64B1-47C6-8180-A4FE949EB6B9}" presName="horz1" presStyleCnt="0"/>
      <dgm:spPr/>
    </dgm:pt>
    <dgm:pt modelId="{F3032F4E-BC84-4A67-8854-1C47B1F9FAA4}" type="pres">
      <dgm:prSet presAssocID="{5AB2D40B-64B1-47C6-8180-A4FE949EB6B9}" presName="tx1" presStyleLbl="revTx" presStyleIdx="3" presStyleCnt="8"/>
      <dgm:spPr/>
    </dgm:pt>
    <dgm:pt modelId="{D6E700DF-F232-4CC3-8813-125A75F45BA8}" type="pres">
      <dgm:prSet presAssocID="{5AB2D40B-64B1-47C6-8180-A4FE949EB6B9}" presName="vert1" presStyleCnt="0"/>
      <dgm:spPr/>
    </dgm:pt>
    <dgm:pt modelId="{D6B385D5-60B3-4B9D-BCA6-04A4E9DDAC25}" type="pres">
      <dgm:prSet presAssocID="{7E2A3818-8888-4AAD-A478-1C1C8BA63413}" presName="thickLine" presStyleLbl="alignNode1" presStyleIdx="4" presStyleCnt="8"/>
      <dgm:spPr/>
    </dgm:pt>
    <dgm:pt modelId="{4E9265B6-E020-47A5-9D93-4BFBE9B59932}" type="pres">
      <dgm:prSet presAssocID="{7E2A3818-8888-4AAD-A478-1C1C8BA63413}" presName="horz1" presStyleCnt="0"/>
      <dgm:spPr/>
    </dgm:pt>
    <dgm:pt modelId="{3F426A49-CCA8-4C7E-82C1-6EE32740D27F}" type="pres">
      <dgm:prSet presAssocID="{7E2A3818-8888-4AAD-A478-1C1C8BA63413}" presName="tx1" presStyleLbl="revTx" presStyleIdx="4" presStyleCnt="8"/>
      <dgm:spPr/>
    </dgm:pt>
    <dgm:pt modelId="{25B3BFC4-BC74-4F13-8C30-04EA434ED3DF}" type="pres">
      <dgm:prSet presAssocID="{7E2A3818-8888-4AAD-A478-1C1C8BA63413}" presName="vert1" presStyleCnt="0"/>
      <dgm:spPr/>
    </dgm:pt>
    <dgm:pt modelId="{591F989A-1427-4648-B4C8-D649CA023AD0}" type="pres">
      <dgm:prSet presAssocID="{A952C60E-6060-48EA-996B-4811100A0EC2}" presName="thickLine" presStyleLbl="alignNode1" presStyleIdx="5" presStyleCnt="8"/>
      <dgm:spPr/>
    </dgm:pt>
    <dgm:pt modelId="{F9EEF952-B9C9-4B46-B4BA-9EF3DF66D135}" type="pres">
      <dgm:prSet presAssocID="{A952C60E-6060-48EA-996B-4811100A0EC2}" presName="horz1" presStyleCnt="0"/>
      <dgm:spPr/>
    </dgm:pt>
    <dgm:pt modelId="{4B1766F4-5296-41C8-8DD5-87C472B080FE}" type="pres">
      <dgm:prSet presAssocID="{A952C60E-6060-48EA-996B-4811100A0EC2}" presName="tx1" presStyleLbl="revTx" presStyleIdx="5" presStyleCnt="8"/>
      <dgm:spPr/>
    </dgm:pt>
    <dgm:pt modelId="{D92C30ED-7757-4437-8DD5-7A328CF6A462}" type="pres">
      <dgm:prSet presAssocID="{A952C60E-6060-48EA-996B-4811100A0EC2}" presName="vert1" presStyleCnt="0"/>
      <dgm:spPr/>
    </dgm:pt>
    <dgm:pt modelId="{00CF3550-9EBC-455B-82CF-5C40A921FE8F}" type="pres">
      <dgm:prSet presAssocID="{3532C7C2-C24E-4BD5-9E30-DDA034BF60B8}" presName="thickLine" presStyleLbl="alignNode1" presStyleIdx="6" presStyleCnt="8"/>
      <dgm:spPr/>
    </dgm:pt>
    <dgm:pt modelId="{5AA84CFE-5189-4AFC-BB9F-ED6A0AD5FD12}" type="pres">
      <dgm:prSet presAssocID="{3532C7C2-C24E-4BD5-9E30-DDA034BF60B8}" presName="horz1" presStyleCnt="0"/>
      <dgm:spPr/>
    </dgm:pt>
    <dgm:pt modelId="{7BF3523B-C082-438C-9060-E6A2CE07AAB7}" type="pres">
      <dgm:prSet presAssocID="{3532C7C2-C24E-4BD5-9E30-DDA034BF60B8}" presName="tx1" presStyleLbl="revTx" presStyleIdx="6" presStyleCnt="8"/>
      <dgm:spPr/>
    </dgm:pt>
    <dgm:pt modelId="{F248B680-A299-44FE-A461-59454463FC6D}" type="pres">
      <dgm:prSet presAssocID="{3532C7C2-C24E-4BD5-9E30-DDA034BF60B8}" presName="vert1" presStyleCnt="0"/>
      <dgm:spPr/>
    </dgm:pt>
    <dgm:pt modelId="{A41EF3BA-02DD-49D1-A715-9DD6CD06A01D}" type="pres">
      <dgm:prSet presAssocID="{CE8840B5-EE59-4AE5-869E-E7CBDD5D88CA}" presName="thickLine" presStyleLbl="alignNode1" presStyleIdx="7" presStyleCnt="8"/>
      <dgm:spPr/>
    </dgm:pt>
    <dgm:pt modelId="{01D82D96-E53B-497F-9B42-6515BDF778F6}" type="pres">
      <dgm:prSet presAssocID="{CE8840B5-EE59-4AE5-869E-E7CBDD5D88CA}" presName="horz1" presStyleCnt="0"/>
      <dgm:spPr/>
    </dgm:pt>
    <dgm:pt modelId="{F203A53C-37DC-4A18-8C68-DA8D3EC01F05}" type="pres">
      <dgm:prSet presAssocID="{CE8840B5-EE59-4AE5-869E-E7CBDD5D88CA}" presName="tx1" presStyleLbl="revTx" presStyleIdx="7" presStyleCnt="8"/>
      <dgm:spPr/>
    </dgm:pt>
    <dgm:pt modelId="{A0A29B3E-4074-452F-A437-4DCCE22F2DE2}" type="pres">
      <dgm:prSet presAssocID="{CE8840B5-EE59-4AE5-869E-E7CBDD5D88CA}" presName="vert1" presStyleCnt="0"/>
      <dgm:spPr/>
    </dgm:pt>
  </dgm:ptLst>
  <dgm:cxnLst>
    <dgm:cxn modelId="{F3F1630C-1B07-40D0-959F-8EB7C4593148}" type="presOf" srcId="{8B82A27A-BDF5-4747-837A-224017CBC478}" destId="{77706D1F-826A-4DF3-9089-A74020D50CCF}" srcOrd="0" destOrd="0" presId="urn:microsoft.com/office/officeart/2008/layout/LinedList"/>
    <dgm:cxn modelId="{F2FC670C-CE6D-40ED-A6E5-A2A979E8F3A3}" type="presOf" srcId="{FACCD7D9-7E2B-4AF4-A6D6-B5BA5F63B07C}" destId="{0082D93E-8B33-4ABE-A956-B4EF97DCF660}" srcOrd="0" destOrd="0" presId="urn:microsoft.com/office/officeart/2008/layout/LinedList"/>
    <dgm:cxn modelId="{D05D861A-BC5D-43F1-89F2-97A2F9EA6652}" srcId="{FACCD7D9-7E2B-4AF4-A6D6-B5BA5F63B07C}" destId="{7E2A3818-8888-4AAD-A478-1C1C8BA63413}" srcOrd="4" destOrd="0" parTransId="{4C8B7707-4B75-40B1-9277-E9DE4E9BFEFA}" sibTransId="{F61D0B7F-052F-41D8-9AB5-B42D98467076}"/>
    <dgm:cxn modelId="{982BB623-1CE6-4987-9A7B-D15DA258C9DE}" srcId="{FACCD7D9-7E2B-4AF4-A6D6-B5BA5F63B07C}" destId="{5AB2D40B-64B1-47C6-8180-A4FE949EB6B9}" srcOrd="3" destOrd="0" parTransId="{85B031C6-124C-44E4-874C-F7B9A2C62CEE}" sibTransId="{27779653-A921-43F1-94C9-688912B914B7}"/>
    <dgm:cxn modelId="{7C92EF28-0F02-49B1-8BA4-CB3AC51192C6}" srcId="{FACCD7D9-7E2B-4AF4-A6D6-B5BA5F63B07C}" destId="{CE8840B5-EE59-4AE5-869E-E7CBDD5D88CA}" srcOrd="7" destOrd="0" parTransId="{658A77D2-E950-44D6-B2DE-9E1CDAD130EC}" sibTransId="{9DF8D018-7B3C-4662-9943-D2613D8EB434}"/>
    <dgm:cxn modelId="{6DFBD22E-C438-488B-9604-3505668FEB5C}" type="presOf" srcId="{A952C60E-6060-48EA-996B-4811100A0EC2}" destId="{4B1766F4-5296-41C8-8DD5-87C472B080FE}" srcOrd="0" destOrd="0" presId="urn:microsoft.com/office/officeart/2008/layout/LinedList"/>
    <dgm:cxn modelId="{1B8A5936-8E11-4A50-AC9D-2C6F3EB8A5C4}" type="presOf" srcId="{3532C7C2-C24E-4BD5-9E30-DDA034BF60B8}" destId="{7BF3523B-C082-438C-9060-E6A2CE07AAB7}" srcOrd="0" destOrd="0" presId="urn:microsoft.com/office/officeart/2008/layout/LinedList"/>
    <dgm:cxn modelId="{7F022B39-C57A-43AA-88EF-04131E6EF5DB}" srcId="{FACCD7D9-7E2B-4AF4-A6D6-B5BA5F63B07C}" destId="{3532C7C2-C24E-4BD5-9E30-DDA034BF60B8}" srcOrd="6" destOrd="0" parTransId="{E30B3298-642E-4E82-8D0F-7F96B7244D50}" sibTransId="{1B981EBC-6042-4C3F-85B4-37669918C412}"/>
    <dgm:cxn modelId="{FA091247-927B-4C66-AABD-94B453D0C602}" srcId="{FACCD7D9-7E2B-4AF4-A6D6-B5BA5F63B07C}" destId="{1BE8CAAA-44AC-4B4F-BED8-59E306D91153}" srcOrd="1" destOrd="0" parTransId="{0C740FB8-D79C-4ADE-8464-FB261F522A7B}" sibTransId="{1AEF1557-B132-4AB4-A2C4-F74A88CF081D}"/>
    <dgm:cxn modelId="{D9CE807E-A031-4D8C-819B-20B9062145CA}" type="presOf" srcId="{5AB2D40B-64B1-47C6-8180-A4FE949EB6B9}" destId="{F3032F4E-BC84-4A67-8854-1C47B1F9FAA4}" srcOrd="0" destOrd="0" presId="urn:microsoft.com/office/officeart/2008/layout/LinedList"/>
    <dgm:cxn modelId="{B557C389-ADAE-40CA-A0B3-74DC5228E8A8}" srcId="{FACCD7D9-7E2B-4AF4-A6D6-B5BA5F63B07C}" destId="{8B82A27A-BDF5-4747-837A-224017CBC478}" srcOrd="2" destOrd="0" parTransId="{509152BB-0D95-4E5B-963B-E1C565C59C23}" sibTransId="{1EAC9E0E-1B3F-4DA2-8FA4-D77BBBE90657}"/>
    <dgm:cxn modelId="{CC1ADD98-6E94-44E5-ACA6-ED27CB5AFFA0}" type="presOf" srcId="{CE8840B5-EE59-4AE5-869E-E7CBDD5D88CA}" destId="{F203A53C-37DC-4A18-8C68-DA8D3EC01F05}" srcOrd="0" destOrd="0" presId="urn:microsoft.com/office/officeart/2008/layout/LinedList"/>
    <dgm:cxn modelId="{9D9CE6D3-B267-4D2D-B0C7-46E3E5E1CCC8}" type="presOf" srcId="{1BE8CAAA-44AC-4B4F-BED8-59E306D91153}" destId="{4EA0C141-B2B3-4657-B092-72CE8DB14FD9}" srcOrd="0" destOrd="0" presId="urn:microsoft.com/office/officeart/2008/layout/LinedList"/>
    <dgm:cxn modelId="{C8882AD9-828D-4E5B-94AD-A7D69004DECA}" srcId="{FACCD7D9-7E2B-4AF4-A6D6-B5BA5F63B07C}" destId="{19CE54C2-C0E2-4304-8456-BFED195513CC}" srcOrd="0" destOrd="0" parTransId="{23767FC8-7568-4283-B9DD-5B94E9D95925}" sibTransId="{A890D452-0037-4A66-AEB6-3CC87A003E04}"/>
    <dgm:cxn modelId="{161F67DA-67F7-4E0C-A7FF-EEC96697AD15}" srcId="{FACCD7D9-7E2B-4AF4-A6D6-B5BA5F63B07C}" destId="{A952C60E-6060-48EA-996B-4811100A0EC2}" srcOrd="5" destOrd="0" parTransId="{74519596-D0E5-46BD-B595-28B7F0E2D0BD}" sibTransId="{E88A6C4E-749A-4632-8412-DA0A640EE72A}"/>
    <dgm:cxn modelId="{950A72F0-C62F-419F-A95A-31C4791CA6F2}" type="presOf" srcId="{19CE54C2-C0E2-4304-8456-BFED195513CC}" destId="{549070D3-5D26-4701-8B03-AE485C97328D}" srcOrd="0" destOrd="0" presId="urn:microsoft.com/office/officeart/2008/layout/LinedList"/>
    <dgm:cxn modelId="{E8C68CFC-91C9-48E2-B9D3-1BCE2EE05C1D}" type="presOf" srcId="{7E2A3818-8888-4AAD-A478-1C1C8BA63413}" destId="{3F426A49-CCA8-4C7E-82C1-6EE32740D27F}" srcOrd="0" destOrd="0" presId="urn:microsoft.com/office/officeart/2008/layout/LinedList"/>
    <dgm:cxn modelId="{032A78FB-40B6-4D42-AEDA-1133ADBE776A}" type="presParOf" srcId="{0082D93E-8B33-4ABE-A956-B4EF97DCF660}" destId="{8B8C791F-5B7C-43EB-9857-C3ECF301D3D9}" srcOrd="0" destOrd="0" presId="urn:microsoft.com/office/officeart/2008/layout/LinedList"/>
    <dgm:cxn modelId="{77BCEA84-1112-428F-A659-6376DB7BAFCC}" type="presParOf" srcId="{0082D93E-8B33-4ABE-A956-B4EF97DCF660}" destId="{63EA1CA4-C1C2-4EA1-8AC3-C95BB9E832DE}" srcOrd="1" destOrd="0" presId="urn:microsoft.com/office/officeart/2008/layout/LinedList"/>
    <dgm:cxn modelId="{6FD15619-D6C2-4B5F-B9CA-B85AD3AA052A}" type="presParOf" srcId="{63EA1CA4-C1C2-4EA1-8AC3-C95BB9E832DE}" destId="{549070D3-5D26-4701-8B03-AE485C97328D}" srcOrd="0" destOrd="0" presId="urn:microsoft.com/office/officeart/2008/layout/LinedList"/>
    <dgm:cxn modelId="{D87C49D7-4AEF-42FC-8425-57F0B79B640B}" type="presParOf" srcId="{63EA1CA4-C1C2-4EA1-8AC3-C95BB9E832DE}" destId="{472F2B66-3839-4D34-B4D5-E840AB018F50}" srcOrd="1" destOrd="0" presId="urn:microsoft.com/office/officeart/2008/layout/LinedList"/>
    <dgm:cxn modelId="{03EF5307-7C33-4065-8BBE-2A852469324E}" type="presParOf" srcId="{0082D93E-8B33-4ABE-A956-B4EF97DCF660}" destId="{50AC78B2-066B-4F33-9339-72F231120240}" srcOrd="2" destOrd="0" presId="urn:microsoft.com/office/officeart/2008/layout/LinedList"/>
    <dgm:cxn modelId="{AD1E43A7-E260-4A21-8CBC-C7311AF38C81}" type="presParOf" srcId="{0082D93E-8B33-4ABE-A956-B4EF97DCF660}" destId="{82E31B2D-DA5B-4130-B09E-E208B57CFF5B}" srcOrd="3" destOrd="0" presId="urn:microsoft.com/office/officeart/2008/layout/LinedList"/>
    <dgm:cxn modelId="{6F1B738F-12A4-4BAC-AF44-2B910593CB8D}" type="presParOf" srcId="{82E31B2D-DA5B-4130-B09E-E208B57CFF5B}" destId="{4EA0C141-B2B3-4657-B092-72CE8DB14FD9}" srcOrd="0" destOrd="0" presId="urn:microsoft.com/office/officeart/2008/layout/LinedList"/>
    <dgm:cxn modelId="{101FCB11-2A77-4D83-A57E-F494A3897E9E}" type="presParOf" srcId="{82E31B2D-DA5B-4130-B09E-E208B57CFF5B}" destId="{1B5BD69D-0AA2-499A-AC39-47563D0AFD0D}" srcOrd="1" destOrd="0" presId="urn:microsoft.com/office/officeart/2008/layout/LinedList"/>
    <dgm:cxn modelId="{BA0227BD-3659-4942-B9D6-9E93A8B246AB}" type="presParOf" srcId="{0082D93E-8B33-4ABE-A956-B4EF97DCF660}" destId="{479419A1-1305-4516-9CA6-876825BEE833}" srcOrd="4" destOrd="0" presId="urn:microsoft.com/office/officeart/2008/layout/LinedList"/>
    <dgm:cxn modelId="{9BF3A292-5368-4D89-A563-708F7DC69917}" type="presParOf" srcId="{0082D93E-8B33-4ABE-A956-B4EF97DCF660}" destId="{305C9701-3FBF-49D6-95CD-7B97D77C3537}" srcOrd="5" destOrd="0" presId="urn:microsoft.com/office/officeart/2008/layout/LinedList"/>
    <dgm:cxn modelId="{B32C0609-95AF-48DB-BCCE-8FD2E5271BED}" type="presParOf" srcId="{305C9701-3FBF-49D6-95CD-7B97D77C3537}" destId="{77706D1F-826A-4DF3-9089-A74020D50CCF}" srcOrd="0" destOrd="0" presId="urn:microsoft.com/office/officeart/2008/layout/LinedList"/>
    <dgm:cxn modelId="{ABCE9297-49E1-44AC-B4E5-9A6DA9B8B15C}" type="presParOf" srcId="{305C9701-3FBF-49D6-95CD-7B97D77C3537}" destId="{D98F4F92-A5C2-4799-B240-C620A13D1669}" srcOrd="1" destOrd="0" presId="urn:microsoft.com/office/officeart/2008/layout/LinedList"/>
    <dgm:cxn modelId="{4E28869D-67D3-44CB-B99F-2D220EC21131}" type="presParOf" srcId="{0082D93E-8B33-4ABE-A956-B4EF97DCF660}" destId="{D918F66E-3E43-4009-8B77-7C1B6B58D1C4}" srcOrd="6" destOrd="0" presId="urn:microsoft.com/office/officeart/2008/layout/LinedList"/>
    <dgm:cxn modelId="{106DCD2A-FAB4-4331-8C9F-4632BFA0D7AF}" type="presParOf" srcId="{0082D93E-8B33-4ABE-A956-B4EF97DCF660}" destId="{B785AA77-F051-4FC0-B5E2-6789EDAFB04B}" srcOrd="7" destOrd="0" presId="urn:microsoft.com/office/officeart/2008/layout/LinedList"/>
    <dgm:cxn modelId="{E5336CAA-3931-4A5A-8839-0992AF0BC667}" type="presParOf" srcId="{B785AA77-F051-4FC0-B5E2-6789EDAFB04B}" destId="{F3032F4E-BC84-4A67-8854-1C47B1F9FAA4}" srcOrd="0" destOrd="0" presId="urn:microsoft.com/office/officeart/2008/layout/LinedList"/>
    <dgm:cxn modelId="{0770C0B7-20A4-45F9-93E7-513C5E7A86AD}" type="presParOf" srcId="{B785AA77-F051-4FC0-B5E2-6789EDAFB04B}" destId="{D6E700DF-F232-4CC3-8813-125A75F45BA8}" srcOrd="1" destOrd="0" presId="urn:microsoft.com/office/officeart/2008/layout/LinedList"/>
    <dgm:cxn modelId="{B5D378AA-4F53-4D3A-ACB3-EB0673AF189F}" type="presParOf" srcId="{0082D93E-8B33-4ABE-A956-B4EF97DCF660}" destId="{D6B385D5-60B3-4B9D-BCA6-04A4E9DDAC25}" srcOrd="8" destOrd="0" presId="urn:microsoft.com/office/officeart/2008/layout/LinedList"/>
    <dgm:cxn modelId="{A04F58A5-0839-4AE0-9466-B3E14484E328}" type="presParOf" srcId="{0082D93E-8B33-4ABE-A956-B4EF97DCF660}" destId="{4E9265B6-E020-47A5-9D93-4BFBE9B59932}" srcOrd="9" destOrd="0" presId="urn:microsoft.com/office/officeart/2008/layout/LinedList"/>
    <dgm:cxn modelId="{92F1F226-883C-4258-9442-1E6F8FF5D98F}" type="presParOf" srcId="{4E9265B6-E020-47A5-9D93-4BFBE9B59932}" destId="{3F426A49-CCA8-4C7E-82C1-6EE32740D27F}" srcOrd="0" destOrd="0" presId="urn:microsoft.com/office/officeart/2008/layout/LinedList"/>
    <dgm:cxn modelId="{354A97DE-8D2B-4344-A9ED-ED99115D37F9}" type="presParOf" srcId="{4E9265B6-E020-47A5-9D93-4BFBE9B59932}" destId="{25B3BFC4-BC74-4F13-8C30-04EA434ED3DF}" srcOrd="1" destOrd="0" presId="urn:microsoft.com/office/officeart/2008/layout/LinedList"/>
    <dgm:cxn modelId="{260DD94D-88C0-486E-8B8F-AEAC303F8381}" type="presParOf" srcId="{0082D93E-8B33-4ABE-A956-B4EF97DCF660}" destId="{591F989A-1427-4648-B4C8-D649CA023AD0}" srcOrd="10" destOrd="0" presId="urn:microsoft.com/office/officeart/2008/layout/LinedList"/>
    <dgm:cxn modelId="{06D6E428-37E8-4241-AE4C-62B0D7EB2D22}" type="presParOf" srcId="{0082D93E-8B33-4ABE-A956-B4EF97DCF660}" destId="{F9EEF952-B9C9-4B46-B4BA-9EF3DF66D135}" srcOrd="11" destOrd="0" presId="urn:microsoft.com/office/officeart/2008/layout/LinedList"/>
    <dgm:cxn modelId="{3C4387BA-FB07-4B74-8CD9-EC49B4C18201}" type="presParOf" srcId="{F9EEF952-B9C9-4B46-B4BA-9EF3DF66D135}" destId="{4B1766F4-5296-41C8-8DD5-87C472B080FE}" srcOrd="0" destOrd="0" presId="urn:microsoft.com/office/officeart/2008/layout/LinedList"/>
    <dgm:cxn modelId="{0C4E290E-6363-4D5B-883E-431D9F74C1B3}" type="presParOf" srcId="{F9EEF952-B9C9-4B46-B4BA-9EF3DF66D135}" destId="{D92C30ED-7757-4437-8DD5-7A328CF6A462}" srcOrd="1" destOrd="0" presId="urn:microsoft.com/office/officeart/2008/layout/LinedList"/>
    <dgm:cxn modelId="{C0273A58-D6D5-4197-9185-5E0FB398D891}" type="presParOf" srcId="{0082D93E-8B33-4ABE-A956-B4EF97DCF660}" destId="{00CF3550-9EBC-455B-82CF-5C40A921FE8F}" srcOrd="12" destOrd="0" presId="urn:microsoft.com/office/officeart/2008/layout/LinedList"/>
    <dgm:cxn modelId="{0958DD78-F1C0-4F8D-8A47-F93040C3ED21}" type="presParOf" srcId="{0082D93E-8B33-4ABE-A956-B4EF97DCF660}" destId="{5AA84CFE-5189-4AFC-BB9F-ED6A0AD5FD12}" srcOrd="13" destOrd="0" presId="urn:microsoft.com/office/officeart/2008/layout/LinedList"/>
    <dgm:cxn modelId="{1EE579B4-DF81-40F3-9D69-1A61A288FB2C}" type="presParOf" srcId="{5AA84CFE-5189-4AFC-BB9F-ED6A0AD5FD12}" destId="{7BF3523B-C082-438C-9060-E6A2CE07AAB7}" srcOrd="0" destOrd="0" presId="urn:microsoft.com/office/officeart/2008/layout/LinedList"/>
    <dgm:cxn modelId="{3D07035E-1A25-41D8-B793-B2EE2E2CDA9B}" type="presParOf" srcId="{5AA84CFE-5189-4AFC-BB9F-ED6A0AD5FD12}" destId="{F248B680-A299-44FE-A461-59454463FC6D}" srcOrd="1" destOrd="0" presId="urn:microsoft.com/office/officeart/2008/layout/LinedList"/>
    <dgm:cxn modelId="{E8828C6D-6D5F-4395-BBFD-332F98BB4A8A}" type="presParOf" srcId="{0082D93E-8B33-4ABE-A956-B4EF97DCF660}" destId="{A41EF3BA-02DD-49D1-A715-9DD6CD06A01D}" srcOrd="14" destOrd="0" presId="urn:microsoft.com/office/officeart/2008/layout/LinedList"/>
    <dgm:cxn modelId="{E7E3AC44-71C5-4253-B38F-F5AE89993906}" type="presParOf" srcId="{0082D93E-8B33-4ABE-A956-B4EF97DCF660}" destId="{01D82D96-E53B-497F-9B42-6515BDF778F6}" srcOrd="15" destOrd="0" presId="urn:microsoft.com/office/officeart/2008/layout/LinedList"/>
    <dgm:cxn modelId="{30A6E354-D3FE-4A2B-9DBD-9C3A8A1FE07F}" type="presParOf" srcId="{01D82D96-E53B-497F-9B42-6515BDF778F6}" destId="{F203A53C-37DC-4A18-8C68-DA8D3EC01F05}" srcOrd="0" destOrd="0" presId="urn:microsoft.com/office/officeart/2008/layout/LinedList"/>
    <dgm:cxn modelId="{895FE0AB-BDCB-4467-9B16-02588C285725}" type="presParOf" srcId="{01D82D96-E53B-497F-9B42-6515BDF778F6}" destId="{A0A29B3E-4074-452F-A437-4DCCE22F2DE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02A1CB3-C6E7-4FE5-A116-05A582D03C32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ADE3FCF-815C-49FB-A2A2-87C0D9E8944E}">
      <dgm:prSet/>
      <dgm:spPr/>
      <dgm:t>
        <a:bodyPr/>
        <a:lstStyle/>
        <a:p>
          <a:r>
            <a:rPr lang="en-US"/>
            <a:t>Worst Fail:</a:t>
          </a:r>
        </a:p>
      </dgm:t>
    </dgm:pt>
    <dgm:pt modelId="{480A6E45-A365-4C1A-8424-660E38C3C72F}" type="parTrans" cxnId="{1CC0591A-A03C-42D5-90A4-9AE657745DE9}">
      <dgm:prSet/>
      <dgm:spPr/>
      <dgm:t>
        <a:bodyPr/>
        <a:lstStyle/>
        <a:p>
          <a:endParaRPr lang="en-US"/>
        </a:p>
      </dgm:t>
    </dgm:pt>
    <dgm:pt modelId="{683BCD2A-5086-4FE3-BEDD-58A314B633F1}" type="sibTrans" cxnId="{1CC0591A-A03C-42D5-90A4-9AE657745DE9}">
      <dgm:prSet/>
      <dgm:spPr/>
      <dgm:t>
        <a:bodyPr/>
        <a:lstStyle/>
        <a:p>
          <a:endParaRPr lang="en-US"/>
        </a:p>
      </dgm:t>
    </dgm:pt>
    <dgm:pt modelId="{3181A031-790E-41A3-8A09-374E25C674DE}">
      <dgm:prSet/>
      <dgm:spPr/>
      <dgm:t>
        <a:bodyPr/>
        <a:lstStyle/>
        <a:p>
          <a:r>
            <a:rPr lang="en-US"/>
            <a:t>- High prediction error for Seasonal Bread in the baseline model (MAPE &gt; 20%).</a:t>
          </a:r>
        </a:p>
      </dgm:t>
    </dgm:pt>
    <dgm:pt modelId="{1EA62F08-6B6C-4D70-B5AA-0E66575EBEFE}" type="parTrans" cxnId="{22CCDA62-14B4-4A6D-BFB8-6DB3C8ED40F3}">
      <dgm:prSet/>
      <dgm:spPr/>
      <dgm:t>
        <a:bodyPr/>
        <a:lstStyle/>
        <a:p>
          <a:endParaRPr lang="en-US"/>
        </a:p>
      </dgm:t>
    </dgm:pt>
    <dgm:pt modelId="{7D088ECA-D906-484A-ACF7-7EDB7BDEC258}" type="sibTrans" cxnId="{22CCDA62-14B4-4A6D-BFB8-6DB3C8ED40F3}">
      <dgm:prSet/>
      <dgm:spPr/>
      <dgm:t>
        <a:bodyPr/>
        <a:lstStyle/>
        <a:p>
          <a:endParaRPr lang="en-US"/>
        </a:p>
      </dgm:t>
    </dgm:pt>
    <dgm:pt modelId="{47C2876B-A8BA-4505-8E5A-097156C2B11E}">
      <dgm:prSet/>
      <dgm:spPr/>
      <dgm:t>
        <a:bodyPr/>
        <a:lstStyle/>
        <a:p>
          <a:r>
            <a:rPr lang="en-US"/>
            <a:t>Best Improvement:</a:t>
          </a:r>
        </a:p>
      </dgm:t>
    </dgm:pt>
    <dgm:pt modelId="{DFA56F47-FDA8-4AC2-9A30-6DA246CF87B6}" type="parTrans" cxnId="{F0DAF622-3236-4AA3-BB4A-73AE8177C1F6}">
      <dgm:prSet/>
      <dgm:spPr/>
      <dgm:t>
        <a:bodyPr/>
        <a:lstStyle/>
        <a:p>
          <a:endParaRPr lang="en-US"/>
        </a:p>
      </dgm:t>
    </dgm:pt>
    <dgm:pt modelId="{58152577-5F7B-46BA-B82C-A04778DF482F}" type="sibTrans" cxnId="{F0DAF622-3236-4AA3-BB4A-73AE8177C1F6}">
      <dgm:prSet/>
      <dgm:spPr/>
      <dgm:t>
        <a:bodyPr/>
        <a:lstStyle/>
        <a:p>
          <a:endParaRPr lang="en-US"/>
        </a:p>
      </dgm:t>
    </dgm:pt>
    <dgm:pt modelId="{15E6CA6B-3C8C-4C5C-A847-4187F771DC55}">
      <dgm:prSet/>
      <dgm:spPr/>
      <dgm:t>
        <a:bodyPr/>
        <a:lstStyle/>
        <a:p>
          <a:r>
            <a:rPr lang="en-US"/>
            <a:t>- Neural Network reduced Seasonal Bread MAPE to 13.4% by accounting for seasonality.</a:t>
          </a:r>
        </a:p>
      </dgm:t>
    </dgm:pt>
    <dgm:pt modelId="{2E0CE1C1-0488-4F90-8829-06764756BB05}" type="parTrans" cxnId="{13CBD1AD-0963-4FCE-85A2-EA496449121E}">
      <dgm:prSet/>
      <dgm:spPr/>
      <dgm:t>
        <a:bodyPr/>
        <a:lstStyle/>
        <a:p>
          <a:endParaRPr lang="en-US"/>
        </a:p>
      </dgm:t>
    </dgm:pt>
    <dgm:pt modelId="{062AF21D-9AFA-47F1-80E9-88CEBBD24DAB}" type="sibTrans" cxnId="{13CBD1AD-0963-4FCE-85A2-EA496449121E}">
      <dgm:prSet/>
      <dgm:spPr/>
      <dgm:t>
        <a:bodyPr/>
        <a:lstStyle/>
        <a:p>
          <a:endParaRPr lang="en-US"/>
        </a:p>
      </dgm:t>
    </dgm:pt>
    <dgm:pt modelId="{C3EED7E7-3BC4-4882-A9ED-741E42DFA78C}" type="pres">
      <dgm:prSet presAssocID="{502A1CB3-C6E7-4FE5-A116-05A582D03C32}" presName="linear" presStyleCnt="0">
        <dgm:presLayoutVars>
          <dgm:animLvl val="lvl"/>
          <dgm:resizeHandles val="exact"/>
        </dgm:presLayoutVars>
      </dgm:prSet>
      <dgm:spPr/>
    </dgm:pt>
    <dgm:pt modelId="{68B63D52-7083-4C54-B985-ABD2E98634CB}" type="pres">
      <dgm:prSet presAssocID="{7ADE3FCF-815C-49FB-A2A2-87C0D9E8944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BE98E71-0D69-4AEE-A43F-CF04A21A1E07}" type="pres">
      <dgm:prSet presAssocID="{683BCD2A-5086-4FE3-BEDD-58A314B633F1}" presName="spacer" presStyleCnt="0"/>
      <dgm:spPr/>
    </dgm:pt>
    <dgm:pt modelId="{5350EB22-1127-4892-8CDA-1D08FB56F14B}" type="pres">
      <dgm:prSet presAssocID="{3181A031-790E-41A3-8A09-374E25C674D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333A37ED-2A32-4629-A438-096DC604F85A}" type="pres">
      <dgm:prSet presAssocID="{7D088ECA-D906-484A-ACF7-7EDB7BDEC258}" presName="spacer" presStyleCnt="0"/>
      <dgm:spPr/>
    </dgm:pt>
    <dgm:pt modelId="{24491ED1-91B0-4C34-A016-D7DE996D8573}" type="pres">
      <dgm:prSet presAssocID="{47C2876B-A8BA-4505-8E5A-097156C2B11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5539BD21-8D32-45E1-98A3-39999828914C}" type="pres">
      <dgm:prSet presAssocID="{58152577-5F7B-46BA-B82C-A04778DF482F}" presName="spacer" presStyleCnt="0"/>
      <dgm:spPr/>
    </dgm:pt>
    <dgm:pt modelId="{E9EEEF0E-0D44-488F-819B-EE8990DCA913}" type="pres">
      <dgm:prSet presAssocID="{15E6CA6B-3C8C-4C5C-A847-4187F771DC5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CC0591A-A03C-42D5-90A4-9AE657745DE9}" srcId="{502A1CB3-C6E7-4FE5-A116-05A582D03C32}" destId="{7ADE3FCF-815C-49FB-A2A2-87C0D9E8944E}" srcOrd="0" destOrd="0" parTransId="{480A6E45-A365-4C1A-8424-660E38C3C72F}" sibTransId="{683BCD2A-5086-4FE3-BEDD-58A314B633F1}"/>
    <dgm:cxn modelId="{F0DAF622-3236-4AA3-BB4A-73AE8177C1F6}" srcId="{502A1CB3-C6E7-4FE5-A116-05A582D03C32}" destId="{47C2876B-A8BA-4505-8E5A-097156C2B11E}" srcOrd="2" destOrd="0" parTransId="{DFA56F47-FDA8-4AC2-9A30-6DA246CF87B6}" sibTransId="{58152577-5F7B-46BA-B82C-A04778DF482F}"/>
    <dgm:cxn modelId="{26D94C24-D924-45F2-B952-E0D1FD67C8CF}" type="presOf" srcId="{3181A031-790E-41A3-8A09-374E25C674DE}" destId="{5350EB22-1127-4892-8CDA-1D08FB56F14B}" srcOrd="0" destOrd="0" presId="urn:microsoft.com/office/officeart/2005/8/layout/vList2"/>
    <dgm:cxn modelId="{22CCDA62-14B4-4A6D-BFB8-6DB3C8ED40F3}" srcId="{502A1CB3-C6E7-4FE5-A116-05A582D03C32}" destId="{3181A031-790E-41A3-8A09-374E25C674DE}" srcOrd="1" destOrd="0" parTransId="{1EA62F08-6B6C-4D70-B5AA-0E66575EBEFE}" sibTransId="{7D088ECA-D906-484A-ACF7-7EDB7BDEC258}"/>
    <dgm:cxn modelId="{A12DF856-8E6D-45A3-98ED-4EF8A38895CD}" type="presOf" srcId="{502A1CB3-C6E7-4FE5-A116-05A582D03C32}" destId="{C3EED7E7-3BC4-4882-A9ED-741E42DFA78C}" srcOrd="0" destOrd="0" presId="urn:microsoft.com/office/officeart/2005/8/layout/vList2"/>
    <dgm:cxn modelId="{3B280FAA-36B3-4D22-B4C1-EA4B2FEE6CA0}" type="presOf" srcId="{7ADE3FCF-815C-49FB-A2A2-87C0D9E8944E}" destId="{68B63D52-7083-4C54-B985-ABD2E98634CB}" srcOrd="0" destOrd="0" presId="urn:microsoft.com/office/officeart/2005/8/layout/vList2"/>
    <dgm:cxn modelId="{13CBD1AD-0963-4FCE-85A2-EA496449121E}" srcId="{502A1CB3-C6E7-4FE5-A116-05A582D03C32}" destId="{15E6CA6B-3C8C-4C5C-A847-4187F771DC55}" srcOrd="3" destOrd="0" parTransId="{2E0CE1C1-0488-4F90-8829-06764756BB05}" sibTransId="{062AF21D-9AFA-47F1-80E9-88CEBBD24DAB}"/>
    <dgm:cxn modelId="{465B58BD-1A87-40D4-BC3A-B933EB488AB6}" type="presOf" srcId="{15E6CA6B-3C8C-4C5C-A847-4187F771DC55}" destId="{E9EEEF0E-0D44-488F-819B-EE8990DCA913}" srcOrd="0" destOrd="0" presId="urn:microsoft.com/office/officeart/2005/8/layout/vList2"/>
    <dgm:cxn modelId="{F984CAE3-6F41-43C7-8BC1-09AD33214968}" type="presOf" srcId="{47C2876B-A8BA-4505-8E5A-097156C2B11E}" destId="{24491ED1-91B0-4C34-A016-D7DE996D8573}" srcOrd="0" destOrd="0" presId="urn:microsoft.com/office/officeart/2005/8/layout/vList2"/>
    <dgm:cxn modelId="{7809A34F-3254-49A0-AC48-534707E6AAA3}" type="presParOf" srcId="{C3EED7E7-3BC4-4882-A9ED-741E42DFA78C}" destId="{68B63D52-7083-4C54-B985-ABD2E98634CB}" srcOrd="0" destOrd="0" presId="urn:microsoft.com/office/officeart/2005/8/layout/vList2"/>
    <dgm:cxn modelId="{9DD2D706-39A0-43E0-AE17-09595FC5C8C9}" type="presParOf" srcId="{C3EED7E7-3BC4-4882-A9ED-741E42DFA78C}" destId="{7BE98E71-0D69-4AEE-A43F-CF04A21A1E07}" srcOrd="1" destOrd="0" presId="urn:microsoft.com/office/officeart/2005/8/layout/vList2"/>
    <dgm:cxn modelId="{BAAD143A-8A6A-4B60-AD6E-003665B20866}" type="presParOf" srcId="{C3EED7E7-3BC4-4882-A9ED-741E42DFA78C}" destId="{5350EB22-1127-4892-8CDA-1D08FB56F14B}" srcOrd="2" destOrd="0" presId="urn:microsoft.com/office/officeart/2005/8/layout/vList2"/>
    <dgm:cxn modelId="{BB87B029-C50A-489B-B172-E8517100E9E3}" type="presParOf" srcId="{C3EED7E7-3BC4-4882-A9ED-741E42DFA78C}" destId="{333A37ED-2A32-4629-A438-096DC604F85A}" srcOrd="3" destOrd="0" presId="urn:microsoft.com/office/officeart/2005/8/layout/vList2"/>
    <dgm:cxn modelId="{7A0DC252-4B3B-4B52-B4A0-BD2E230CB955}" type="presParOf" srcId="{C3EED7E7-3BC4-4882-A9ED-741E42DFA78C}" destId="{24491ED1-91B0-4C34-A016-D7DE996D8573}" srcOrd="4" destOrd="0" presId="urn:microsoft.com/office/officeart/2005/8/layout/vList2"/>
    <dgm:cxn modelId="{B3AC23C7-4B5E-4109-89E5-BC13033D8242}" type="presParOf" srcId="{C3EED7E7-3BC4-4882-A9ED-741E42DFA78C}" destId="{5539BD21-8D32-45E1-98A3-39999828914C}" srcOrd="5" destOrd="0" presId="urn:microsoft.com/office/officeart/2005/8/layout/vList2"/>
    <dgm:cxn modelId="{AA6B75EE-4D7C-4A85-9F05-FAC9FA96862C}" type="presParOf" srcId="{C3EED7E7-3BC4-4882-A9ED-741E42DFA78C}" destId="{E9EEEF0E-0D44-488F-819B-EE8990DCA91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1EE235-4732-41E3-9F68-1808C84ADC8A}">
      <dsp:nvSpPr>
        <dsp:cNvPr id="0" name=""/>
        <dsp:cNvSpPr/>
      </dsp:nvSpPr>
      <dsp:spPr>
        <a:xfrm>
          <a:off x="0" y="36390"/>
          <a:ext cx="5175384" cy="175968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1. Weekday: Day of the week for the order (e.g., Monday, Tuesday).</a:t>
          </a:r>
        </a:p>
      </dsp:txBody>
      <dsp:txXfrm>
        <a:off x="85900" y="122290"/>
        <a:ext cx="5003584" cy="1587880"/>
      </dsp:txXfrm>
    </dsp:sp>
    <dsp:sp modelId="{0725BB87-44E3-452A-91E5-B8CA17B4048E}">
      <dsp:nvSpPr>
        <dsp:cNvPr id="0" name=""/>
        <dsp:cNvSpPr/>
      </dsp:nvSpPr>
      <dsp:spPr>
        <a:xfrm>
          <a:off x="0" y="1888230"/>
          <a:ext cx="5175384" cy="1759680"/>
        </a:xfrm>
        <a:prstGeom prst="roundRect">
          <a:avLst/>
        </a:prstGeom>
        <a:solidFill>
          <a:schemeClr val="accent2">
            <a:hueOff val="2340759"/>
            <a:satOff val="-2919"/>
            <a:lumOff val="6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2. Season: Season of the order (e.g., Summer, Winter).</a:t>
          </a:r>
        </a:p>
      </dsp:txBody>
      <dsp:txXfrm>
        <a:off x="85900" y="1974130"/>
        <a:ext cx="5003584" cy="1587880"/>
      </dsp:txXfrm>
    </dsp:sp>
    <dsp:sp modelId="{A7B6EADE-E15D-47D7-AF08-5687861F5389}">
      <dsp:nvSpPr>
        <dsp:cNvPr id="0" name=""/>
        <dsp:cNvSpPr/>
      </dsp:nvSpPr>
      <dsp:spPr>
        <a:xfrm>
          <a:off x="0" y="3740070"/>
          <a:ext cx="5175384" cy="1759680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3. Holiday: Whether the day is a holiday (binary variable).</a:t>
          </a:r>
        </a:p>
      </dsp:txBody>
      <dsp:txXfrm>
        <a:off x="85900" y="3825970"/>
        <a:ext cx="5003584" cy="15878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232AB5-3A5E-4756-B063-B68DB6DDB0B4}">
      <dsp:nvSpPr>
        <dsp:cNvPr id="0" name=""/>
        <dsp:cNvSpPr/>
      </dsp:nvSpPr>
      <dsp:spPr>
        <a:xfrm>
          <a:off x="0" y="757583"/>
          <a:ext cx="5175384" cy="95340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Model Equation:</a:t>
          </a:r>
        </a:p>
      </dsp:txBody>
      <dsp:txXfrm>
        <a:off x="46541" y="804124"/>
        <a:ext cx="5082302" cy="860321"/>
      </dsp:txXfrm>
    </dsp:sp>
    <dsp:sp modelId="{390FBD95-A831-4B32-BB24-FC68B3CCBB32}">
      <dsp:nvSpPr>
        <dsp:cNvPr id="0" name=""/>
        <dsp:cNvSpPr/>
      </dsp:nvSpPr>
      <dsp:spPr>
        <a:xfrm>
          <a:off x="0" y="1780106"/>
          <a:ext cx="5175384" cy="953403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Sales = β0 + β1 * Weekday + β2 * Holiday + ε</a:t>
          </a:r>
        </a:p>
      </dsp:txBody>
      <dsp:txXfrm>
        <a:off x="46541" y="1826647"/>
        <a:ext cx="5082302" cy="860321"/>
      </dsp:txXfrm>
    </dsp:sp>
    <dsp:sp modelId="{88ACE0CF-84FE-4BCA-9320-AF23E5A4A664}">
      <dsp:nvSpPr>
        <dsp:cNvPr id="0" name=""/>
        <dsp:cNvSpPr/>
      </dsp:nvSpPr>
      <dsp:spPr>
        <a:xfrm>
          <a:off x="0" y="2802630"/>
          <a:ext cx="5175384" cy="953403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Adjusted R²: 0.78</a:t>
          </a:r>
        </a:p>
      </dsp:txBody>
      <dsp:txXfrm>
        <a:off x="46541" y="2849171"/>
        <a:ext cx="5082302" cy="860321"/>
      </dsp:txXfrm>
    </dsp:sp>
    <dsp:sp modelId="{B74A5B30-E5CB-4D09-B097-0F327F229EDD}">
      <dsp:nvSpPr>
        <dsp:cNvPr id="0" name=""/>
        <dsp:cNvSpPr/>
      </dsp:nvSpPr>
      <dsp:spPr>
        <a:xfrm>
          <a:off x="0" y="3825154"/>
          <a:ext cx="5175384" cy="953403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Optimization: Selected the best variables based on feature importance.</a:t>
          </a:r>
        </a:p>
      </dsp:txBody>
      <dsp:txXfrm>
        <a:off x="46541" y="3871695"/>
        <a:ext cx="5082302" cy="86032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5136C8-E6EA-4429-9019-472BAB1A6CF6}">
      <dsp:nvSpPr>
        <dsp:cNvPr id="0" name=""/>
        <dsp:cNvSpPr/>
      </dsp:nvSpPr>
      <dsp:spPr>
        <a:xfrm>
          <a:off x="0" y="0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5E2095-5761-4D70-8136-11DBC419732E}">
      <dsp:nvSpPr>
        <dsp:cNvPr id="0" name=""/>
        <dsp:cNvSpPr/>
      </dsp:nvSpPr>
      <dsp:spPr>
        <a:xfrm>
          <a:off x="0" y="0"/>
          <a:ext cx="5175384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Method: Mean Imputation for numerical variables.</a:t>
          </a:r>
        </a:p>
      </dsp:txBody>
      <dsp:txXfrm>
        <a:off x="0" y="0"/>
        <a:ext cx="5175384" cy="2768070"/>
      </dsp:txXfrm>
    </dsp:sp>
    <dsp:sp modelId="{39F35CBF-ABCA-475A-89AC-3DF0DBC4262C}">
      <dsp:nvSpPr>
        <dsp:cNvPr id="0" name=""/>
        <dsp:cNvSpPr/>
      </dsp:nvSpPr>
      <dsp:spPr>
        <a:xfrm>
          <a:off x="0" y="2768070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35D60E-8708-4303-B142-0EB0403E0C86}">
      <dsp:nvSpPr>
        <dsp:cNvPr id="0" name=""/>
        <dsp:cNvSpPr/>
      </dsp:nvSpPr>
      <dsp:spPr>
        <a:xfrm>
          <a:off x="0" y="2768070"/>
          <a:ext cx="5175384" cy="2768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t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Reasoning: Simple and efficient solution to maintain data integrity.</a:t>
          </a:r>
        </a:p>
      </dsp:txBody>
      <dsp:txXfrm>
        <a:off x="0" y="2768070"/>
        <a:ext cx="5175384" cy="27680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88710B-871D-42FF-BB91-5E45621156B4}">
      <dsp:nvSpPr>
        <dsp:cNvPr id="0" name=""/>
        <dsp:cNvSpPr/>
      </dsp:nvSpPr>
      <dsp:spPr>
        <a:xfrm>
          <a:off x="0" y="682"/>
          <a:ext cx="4683949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FCFBDA-BD04-40BF-985F-39EC186C9727}">
      <dsp:nvSpPr>
        <dsp:cNvPr id="0" name=""/>
        <dsp:cNvSpPr/>
      </dsp:nvSpPr>
      <dsp:spPr>
        <a:xfrm>
          <a:off x="482961" y="359909"/>
          <a:ext cx="878111" cy="87811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522567-B257-4490-94E6-39E09284269A}">
      <dsp:nvSpPr>
        <dsp:cNvPr id="0" name=""/>
        <dsp:cNvSpPr/>
      </dsp:nvSpPr>
      <dsp:spPr>
        <a:xfrm>
          <a:off x="1844034" y="682"/>
          <a:ext cx="2839914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1. Source Code: Short code snippet defining the network.</a:t>
          </a:r>
        </a:p>
      </dsp:txBody>
      <dsp:txXfrm>
        <a:off x="1844034" y="682"/>
        <a:ext cx="2839914" cy="1596566"/>
      </dsp:txXfrm>
    </dsp:sp>
    <dsp:sp modelId="{E709A685-D809-4E50-94FA-C9215ED23DFB}">
      <dsp:nvSpPr>
        <dsp:cNvPr id="0" name=""/>
        <dsp:cNvSpPr/>
      </dsp:nvSpPr>
      <dsp:spPr>
        <a:xfrm>
          <a:off x="0" y="1996390"/>
          <a:ext cx="4683949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9D5B27-5A8F-41DC-928D-30DDD4F16A97}">
      <dsp:nvSpPr>
        <dsp:cNvPr id="0" name=""/>
        <dsp:cNvSpPr/>
      </dsp:nvSpPr>
      <dsp:spPr>
        <a:xfrm>
          <a:off x="482961" y="2355617"/>
          <a:ext cx="878111" cy="87811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87E41E-F6E7-41DA-824F-CA610B1C0F8E}">
      <dsp:nvSpPr>
        <dsp:cNvPr id="0" name=""/>
        <dsp:cNvSpPr/>
      </dsp:nvSpPr>
      <dsp:spPr>
        <a:xfrm>
          <a:off x="1844034" y="1996390"/>
          <a:ext cx="2839914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2. Architecture: 3 Hidden Layers, ReLU activation function.</a:t>
          </a:r>
        </a:p>
      </dsp:txBody>
      <dsp:txXfrm>
        <a:off x="1844034" y="1996390"/>
        <a:ext cx="2839914" cy="1596566"/>
      </dsp:txXfrm>
    </dsp:sp>
    <dsp:sp modelId="{D6CC38AB-361A-4D35-8E7C-8EFFEF8249A2}">
      <dsp:nvSpPr>
        <dsp:cNvPr id="0" name=""/>
        <dsp:cNvSpPr/>
      </dsp:nvSpPr>
      <dsp:spPr>
        <a:xfrm>
          <a:off x="0" y="3992098"/>
          <a:ext cx="4683949" cy="15965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CF7698-6651-41E7-BB89-01DDC4C9D830}">
      <dsp:nvSpPr>
        <dsp:cNvPr id="0" name=""/>
        <dsp:cNvSpPr/>
      </dsp:nvSpPr>
      <dsp:spPr>
        <a:xfrm>
          <a:off x="482961" y="4351325"/>
          <a:ext cx="878111" cy="87811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22D01E-05A2-452F-8A7E-18D4285376D1}">
      <dsp:nvSpPr>
        <dsp:cNvPr id="0" name=""/>
        <dsp:cNvSpPr/>
      </dsp:nvSpPr>
      <dsp:spPr>
        <a:xfrm>
          <a:off x="1844034" y="3992098"/>
          <a:ext cx="2839914" cy="15965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970" tIns="168970" rIns="168970" bIns="16897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3. Loss Functions: Include plots for training and validation datasets.</a:t>
          </a:r>
        </a:p>
      </dsp:txBody>
      <dsp:txXfrm>
        <a:off x="1844034" y="3992098"/>
        <a:ext cx="2839914" cy="159656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8C791F-5B7C-43EB-9857-C3ECF301D3D9}">
      <dsp:nvSpPr>
        <dsp:cNvPr id="0" name=""/>
        <dsp:cNvSpPr/>
      </dsp:nvSpPr>
      <dsp:spPr>
        <a:xfrm>
          <a:off x="0" y="0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9070D3-5D26-4701-8B03-AE485C97328D}">
      <dsp:nvSpPr>
        <dsp:cNvPr id="0" name=""/>
        <dsp:cNvSpPr/>
      </dsp:nvSpPr>
      <dsp:spPr>
        <a:xfrm>
          <a:off x="0" y="0"/>
          <a:ext cx="5175384" cy="692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Overall MAPE: 10.1%</a:t>
          </a:r>
        </a:p>
      </dsp:txBody>
      <dsp:txXfrm>
        <a:off x="0" y="0"/>
        <a:ext cx="5175384" cy="692017"/>
      </dsp:txXfrm>
    </dsp:sp>
    <dsp:sp modelId="{50AC78B2-066B-4F33-9339-72F231120240}">
      <dsp:nvSpPr>
        <dsp:cNvPr id="0" name=""/>
        <dsp:cNvSpPr/>
      </dsp:nvSpPr>
      <dsp:spPr>
        <a:xfrm>
          <a:off x="0" y="692017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A0C141-B2B3-4657-B092-72CE8DB14FD9}">
      <dsp:nvSpPr>
        <dsp:cNvPr id="0" name=""/>
        <dsp:cNvSpPr/>
      </dsp:nvSpPr>
      <dsp:spPr>
        <a:xfrm>
          <a:off x="0" y="692017"/>
          <a:ext cx="5175384" cy="692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Results by Category:</a:t>
          </a:r>
        </a:p>
      </dsp:txBody>
      <dsp:txXfrm>
        <a:off x="0" y="692017"/>
        <a:ext cx="5175384" cy="692017"/>
      </dsp:txXfrm>
    </dsp:sp>
    <dsp:sp modelId="{479419A1-1305-4516-9CA6-876825BEE833}">
      <dsp:nvSpPr>
        <dsp:cNvPr id="0" name=""/>
        <dsp:cNvSpPr/>
      </dsp:nvSpPr>
      <dsp:spPr>
        <a:xfrm>
          <a:off x="0" y="1384035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706D1F-826A-4DF3-9089-A74020D50CCF}">
      <dsp:nvSpPr>
        <dsp:cNvPr id="0" name=""/>
        <dsp:cNvSpPr/>
      </dsp:nvSpPr>
      <dsp:spPr>
        <a:xfrm>
          <a:off x="0" y="1384035"/>
          <a:ext cx="5175384" cy="692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Bread: 8.5%</a:t>
          </a:r>
        </a:p>
      </dsp:txBody>
      <dsp:txXfrm>
        <a:off x="0" y="1384035"/>
        <a:ext cx="5175384" cy="692017"/>
      </dsp:txXfrm>
    </dsp:sp>
    <dsp:sp modelId="{D918F66E-3E43-4009-8B77-7C1B6B58D1C4}">
      <dsp:nvSpPr>
        <dsp:cNvPr id="0" name=""/>
        <dsp:cNvSpPr/>
      </dsp:nvSpPr>
      <dsp:spPr>
        <a:xfrm>
          <a:off x="0" y="2076052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032F4E-BC84-4A67-8854-1C47B1F9FAA4}">
      <dsp:nvSpPr>
        <dsp:cNvPr id="0" name=""/>
        <dsp:cNvSpPr/>
      </dsp:nvSpPr>
      <dsp:spPr>
        <a:xfrm>
          <a:off x="0" y="2076052"/>
          <a:ext cx="5175384" cy="692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Rolls: 9.2%</a:t>
          </a:r>
        </a:p>
      </dsp:txBody>
      <dsp:txXfrm>
        <a:off x="0" y="2076052"/>
        <a:ext cx="5175384" cy="692017"/>
      </dsp:txXfrm>
    </dsp:sp>
    <dsp:sp modelId="{D6B385D5-60B3-4B9D-BCA6-04A4E9DDAC25}">
      <dsp:nvSpPr>
        <dsp:cNvPr id="0" name=""/>
        <dsp:cNvSpPr/>
      </dsp:nvSpPr>
      <dsp:spPr>
        <a:xfrm>
          <a:off x="0" y="2768070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426A49-CCA8-4C7E-82C1-6EE32740D27F}">
      <dsp:nvSpPr>
        <dsp:cNvPr id="0" name=""/>
        <dsp:cNvSpPr/>
      </dsp:nvSpPr>
      <dsp:spPr>
        <a:xfrm>
          <a:off x="0" y="2768070"/>
          <a:ext cx="5175384" cy="692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Croissants: 10.1%</a:t>
          </a:r>
        </a:p>
      </dsp:txBody>
      <dsp:txXfrm>
        <a:off x="0" y="2768070"/>
        <a:ext cx="5175384" cy="692017"/>
      </dsp:txXfrm>
    </dsp:sp>
    <dsp:sp modelId="{591F989A-1427-4648-B4C8-D649CA023AD0}">
      <dsp:nvSpPr>
        <dsp:cNvPr id="0" name=""/>
        <dsp:cNvSpPr/>
      </dsp:nvSpPr>
      <dsp:spPr>
        <a:xfrm>
          <a:off x="0" y="3460088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1766F4-5296-41C8-8DD5-87C472B080FE}">
      <dsp:nvSpPr>
        <dsp:cNvPr id="0" name=""/>
        <dsp:cNvSpPr/>
      </dsp:nvSpPr>
      <dsp:spPr>
        <a:xfrm>
          <a:off x="0" y="3460088"/>
          <a:ext cx="5175384" cy="692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Confectionery: 12.3%</a:t>
          </a:r>
        </a:p>
      </dsp:txBody>
      <dsp:txXfrm>
        <a:off x="0" y="3460088"/>
        <a:ext cx="5175384" cy="692017"/>
      </dsp:txXfrm>
    </dsp:sp>
    <dsp:sp modelId="{00CF3550-9EBC-455B-82CF-5C40A921FE8F}">
      <dsp:nvSpPr>
        <dsp:cNvPr id="0" name=""/>
        <dsp:cNvSpPr/>
      </dsp:nvSpPr>
      <dsp:spPr>
        <a:xfrm>
          <a:off x="0" y="4152105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F3523B-C082-438C-9060-E6A2CE07AAB7}">
      <dsp:nvSpPr>
        <dsp:cNvPr id="0" name=""/>
        <dsp:cNvSpPr/>
      </dsp:nvSpPr>
      <dsp:spPr>
        <a:xfrm>
          <a:off x="0" y="4152105"/>
          <a:ext cx="5175384" cy="692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Cakes: 11.7%</a:t>
          </a:r>
        </a:p>
      </dsp:txBody>
      <dsp:txXfrm>
        <a:off x="0" y="4152105"/>
        <a:ext cx="5175384" cy="692017"/>
      </dsp:txXfrm>
    </dsp:sp>
    <dsp:sp modelId="{A41EF3BA-02DD-49D1-A715-9DD6CD06A01D}">
      <dsp:nvSpPr>
        <dsp:cNvPr id="0" name=""/>
        <dsp:cNvSpPr/>
      </dsp:nvSpPr>
      <dsp:spPr>
        <a:xfrm>
          <a:off x="0" y="4844123"/>
          <a:ext cx="517538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03A53C-37DC-4A18-8C68-DA8D3EC01F05}">
      <dsp:nvSpPr>
        <dsp:cNvPr id="0" name=""/>
        <dsp:cNvSpPr/>
      </dsp:nvSpPr>
      <dsp:spPr>
        <a:xfrm>
          <a:off x="0" y="4844123"/>
          <a:ext cx="5175384" cy="692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- Seasonal Bread: 13.4%</a:t>
          </a:r>
        </a:p>
      </dsp:txBody>
      <dsp:txXfrm>
        <a:off x="0" y="4844123"/>
        <a:ext cx="5175384" cy="6920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B63D52-7083-4C54-B985-ABD2E98634CB}">
      <dsp:nvSpPr>
        <dsp:cNvPr id="0" name=""/>
        <dsp:cNvSpPr/>
      </dsp:nvSpPr>
      <dsp:spPr>
        <a:xfrm>
          <a:off x="0" y="2055"/>
          <a:ext cx="5175384" cy="133116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Worst Fail:</a:t>
          </a:r>
        </a:p>
      </dsp:txBody>
      <dsp:txXfrm>
        <a:off x="64982" y="67037"/>
        <a:ext cx="5045420" cy="1201203"/>
      </dsp:txXfrm>
    </dsp:sp>
    <dsp:sp modelId="{5350EB22-1127-4892-8CDA-1D08FB56F14B}">
      <dsp:nvSpPr>
        <dsp:cNvPr id="0" name=""/>
        <dsp:cNvSpPr/>
      </dsp:nvSpPr>
      <dsp:spPr>
        <a:xfrm>
          <a:off x="0" y="1402343"/>
          <a:ext cx="5175384" cy="1331167"/>
        </a:xfrm>
        <a:prstGeom prst="roundRect">
          <a:avLst/>
        </a:prstGeom>
        <a:solidFill>
          <a:schemeClr val="accent2">
            <a:hueOff val="1560506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- High prediction error for Seasonal Bread in the baseline model (MAPE &gt; 20%).</a:t>
          </a:r>
        </a:p>
      </dsp:txBody>
      <dsp:txXfrm>
        <a:off x="64982" y="1467325"/>
        <a:ext cx="5045420" cy="1201203"/>
      </dsp:txXfrm>
    </dsp:sp>
    <dsp:sp modelId="{24491ED1-91B0-4C34-A016-D7DE996D8573}">
      <dsp:nvSpPr>
        <dsp:cNvPr id="0" name=""/>
        <dsp:cNvSpPr/>
      </dsp:nvSpPr>
      <dsp:spPr>
        <a:xfrm>
          <a:off x="0" y="2802630"/>
          <a:ext cx="5175384" cy="1331167"/>
        </a:xfrm>
        <a:prstGeom prst="round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Best Improvement:</a:t>
          </a:r>
        </a:p>
      </dsp:txBody>
      <dsp:txXfrm>
        <a:off x="64982" y="2867612"/>
        <a:ext cx="5045420" cy="1201203"/>
      </dsp:txXfrm>
    </dsp:sp>
    <dsp:sp modelId="{E9EEEF0E-0D44-488F-819B-EE8990DCA913}">
      <dsp:nvSpPr>
        <dsp:cNvPr id="0" name=""/>
        <dsp:cNvSpPr/>
      </dsp:nvSpPr>
      <dsp:spPr>
        <a:xfrm>
          <a:off x="0" y="4202918"/>
          <a:ext cx="5175384" cy="1331167"/>
        </a:xfrm>
        <a:prstGeom prst="roundRect">
          <a:avLst/>
        </a:prstGeom>
        <a:solidFill>
          <a:schemeClr val="accent2">
            <a:hueOff val="4681519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- Neural Network reduced Seasonal Bread MAPE to 13.4% by accounting for seasonality.</a:t>
          </a:r>
        </a:p>
      </dsp:txBody>
      <dsp:txXfrm>
        <a:off x="64982" y="4267900"/>
        <a:ext cx="5045420" cy="12012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8134A9-9290-4C29-A0CC-2C3685A5A4F8}" type="datetimeFigureOut">
              <a:rPr lang="de-DE" smtClean="0"/>
              <a:t>31.12.2024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7408CD-4E37-460A-BD7A-C46CF7785CB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3114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408CD-4E37-460A-BD7A-C46CF7785CB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5702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7753" y="640080"/>
            <a:ext cx="2800511" cy="3566160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300"/>
              <a:t>Sales Forecasting for a Bakery Branch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754" y="4636008"/>
            <a:ext cx="2800510" cy="1572768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1500"/>
              <a:t>Optimizing Inventory and Staffing with Data-Driven Insights</a:t>
            </a:r>
          </a:p>
          <a:p>
            <a:pPr algn="l">
              <a:lnSpc>
                <a:spcPct val="90000"/>
              </a:lnSpc>
            </a:pPr>
            <a:r>
              <a:rPr lang="en-US" sz="1500"/>
              <a:t>Dirk Brockhausen, Miriam Berger</a:t>
            </a:r>
          </a:p>
          <a:p>
            <a:pPr algn="l">
              <a:lnSpc>
                <a:spcPct val="90000"/>
              </a:lnSpc>
            </a:pPr>
            <a:r>
              <a:rPr lang="en-US" sz="1500"/>
              <a:t>(16.01.2025)</a:t>
            </a:r>
          </a:p>
        </p:txBody>
      </p:sp>
      <p:sp>
        <p:nvSpPr>
          <p:cNvPr id="2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7753" y="4409267"/>
            <a:ext cx="2606040" cy="18288"/>
          </a:xfrm>
          <a:custGeom>
            <a:avLst/>
            <a:gdLst>
              <a:gd name="connsiteX0" fmla="*/ 0 w 2606040"/>
              <a:gd name="connsiteY0" fmla="*/ 0 h 18288"/>
              <a:gd name="connsiteX1" fmla="*/ 625450 w 2606040"/>
              <a:gd name="connsiteY1" fmla="*/ 0 h 18288"/>
              <a:gd name="connsiteX2" fmla="*/ 1224839 w 2606040"/>
              <a:gd name="connsiteY2" fmla="*/ 0 h 18288"/>
              <a:gd name="connsiteX3" fmla="*/ 1824228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02409 w 2606040"/>
              <a:gd name="connsiteY6" fmla="*/ 18288 h 18288"/>
              <a:gd name="connsiteX7" fmla="*/ 1276960 w 2606040"/>
              <a:gd name="connsiteY7" fmla="*/ 18288 h 18288"/>
              <a:gd name="connsiteX8" fmla="*/ 67757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462" y="4771"/>
                  <a:pt x="2606793" y="12323"/>
                  <a:pt x="2606040" y="18288"/>
                </a:cubicBezTo>
                <a:cubicBezTo>
                  <a:pt x="2256758" y="31410"/>
                  <a:pt x="2173673" y="-12878"/>
                  <a:pt x="1902409" y="18288"/>
                </a:cubicBezTo>
                <a:cubicBezTo>
                  <a:pt x="1631145" y="49454"/>
                  <a:pt x="1461378" y="5466"/>
                  <a:pt x="1276960" y="18288"/>
                </a:cubicBezTo>
                <a:cubicBezTo>
                  <a:pt x="1092542" y="31110"/>
                  <a:pt x="890442" y="13213"/>
                  <a:pt x="677570" y="18288"/>
                </a:cubicBezTo>
                <a:cubicBezTo>
                  <a:pt x="464698" y="23364"/>
                  <a:pt x="187648" y="35837"/>
                  <a:pt x="0" y="18288"/>
                </a:cubicBezTo>
                <a:cubicBezTo>
                  <a:pt x="841" y="12879"/>
                  <a:pt x="-726" y="3977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5426" y="8857"/>
                  <a:pt x="2606544" y="13619"/>
                  <a:pt x="2606040" y="18288"/>
                </a:cubicBezTo>
                <a:cubicBezTo>
                  <a:pt x="2393024" y="2241"/>
                  <a:pt x="2191161" y="39259"/>
                  <a:pt x="1980590" y="18288"/>
                </a:cubicBezTo>
                <a:cubicBezTo>
                  <a:pt x="1770019" y="-2683"/>
                  <a:pt x="1476440" y="36114"/>
                  <a:pt x="1276960" y="18288"/>
                </a:cubicBezTo>
                <a:cubicBezTo>
                  <a:pt x="1077480" y="463"/>
                  <a:pt x="880988" y="42125"/>
                  <a:pt x="651510" y="18288"/>
                </a:cubicBezTo>
                <a:cubicBezTo>
                  <a:pt x="422032" y="-5549"/>
                  <a:pt x="130744" y="-1947"/>
                  <a:pt x="0" y="18288"/>
                </a:cubicBezTo>
                <a:cubicBezTo>
                  <a:pt x="-487" y="10816"/>
                  <a:pt x="-839" y="60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Backwaren, Essen, Snack, Bäckerei enthält.&#10;&#10;Automatisch generierte Beschreibung">
            <a:extLst>
              <a:ext uri="{FF2B5EF4-FFF2-40B4-BE49-F238E27FC236}">
                <a16:creationId xmlns:a16="http://schemas.microsoft.com/office/drawing/2014/main" id="{0BA71C65-CA0A-4DD3-0202-284C3DE767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763" r="16010"/>
          <a:stretch/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de-DE" sz="4000"/>
              <a:t>Challenges and Highlights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onnsiteX0" fmla="*/ 0 w 5410200"/>
              <a:gd name="connsiteY0" fmla="*/ 0 h 13716"/>
              <a:gd name="connsiteX1" fmla="*/ 568071 w 5410200"/>
              <a:gd name="connsiteY1" fmla="*/ 0 h 13716"/>
              <a:gd name="connsiteX2" fmla="*/ 1298448 w 5410200"/>
              <a:gd name="connsiteY2" fmla="*/ 0 h 13716"/>
              <a:gd name="connsiteX3" fmla="*/ 1920621 w 5410200"/>
              <a:gd name="connsiteY3" fmla="*/ 0 h 13716"/>
              <a:gd name="connsiteX4" fmla="*/ 2488692 w 5410200"/>
              <a:gd name="connsiteY4" fmla="*/ 0 h 13716"/>
              <a:gd name="connsiteX5" fmla="*/ 3219069 w 5410200"/>
              <a:gd name="connsiteY5" fmla="*/ 0 h 13716"/>
              <a:gd name="connsiteX6" fmla="*/ 3895344 w 5410200"/>
              <a:gd name="connsiteY6" fmla="*/ 0 h 13716"/>
              <a:gd name="connsiteX7" fmla="*/ 4571619 w 5410200"/>
              <a:gd name="connsiteY7" fmla="*/ 0 h 13716"/>
              <a:gd name="connsiteX8" fmla="*/ 5410200 w 5410200"/>
              <a:gd name="connsiteY8" fmla="*/ 0 h 13716"/>
              <a:gd name="connsiteX9" fmla="*/ 5410200 w 5410200"/>
              <a:gd name="connsiteY9" fmla="*/ 13716 h 13716"/>
              <a:gd name="connsiteX10" fmla="*/ 4842129 w 5410200"/>
              <a:gd name="connsiteY10" fmla="*/ 13716 h 13716"/>
              <a:gd name="connsiteX11" fmla="*/ 4328160 w 5410200"/>
              <a:gd name="connsiteY11" fmla="*/ 13716 h 13716"/>
              <a:gd name="connsiteX12" fmla="*/ 3597783 w 5410200"/>
              <a:gd name="connsiteY12" fmla="*/ 13716 h 13716"/>
              <a:gd name="connsiteX13" fmla="*/ 3029712 w 5410200"/>
              <a:gd name="connsiteY13" fmla="*/ 13716 h 13716"/>
              <a:gd name="connsiteX14" fmla="*/ 2299335 w 5410200"/>
              <a:gd name="connsiteY14" fmla="*/ 13716 h 13716"/>
              <a:gd name="connsiteX15" fmla="*/ 1514856 w 5410200"/>
              <a:gd name="connsiteY15" fmla="*/ 13716 h 13716"/>
              <a:gd name="connsiteX16" fmla="*/ 892683 w 5410200"/>
              <a:gd name="connsiteY16" fmla="*/ 13716 h 13716"/>
              <a:gd name="connsiteX17" fmla="*/ 0 w 5410200"/>
              <a:gd name="connsiteY17" fmla="*/ 13716 h 13716"/>
              <a:gd name="connsiteX18" fmla="*/ 0 w 5410200"/>
              <a:gd name="connsiteY1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E33104B-31D8-6DFB-A9E2-245B8D4169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2144462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Neonrosa Fragezeichen">
            <a:extLst>
              <a:ext uri="{FF2B5EF4-FFF2-40B4-BE49-F238E27FC236}">
                <a16:creationId xmlns:a16="http://schemas.microsoft.com/office/drawing/2014/main" id="{C47D22BD-5814-A5E6-C4EB-8190E90EAA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3617" r="11168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299" y="554845"/>
            <a:ext cx="7992669" cy="3902673"/>
          </a:xfrm>
        </p:spPr>
        <p:txBody>
          <a:bodyPr anchor="t">
            <a:normAutofit/>
          </a:bodyPr>
          <a:lstStyle/>
          <a:p>
            <a:pPr algn="l"/>
            <a:r>
              <a:rPr lang="de-DE" sz="4500">
                <a:solidFill>
                  <a:srgbClr val="FFFFFF"/>
                </a:solidFill>
              </a:rPr>
              <a:t>Questions &amp; Answers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285" y="4704862"/>
            <a:ext cx="9143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6642" y="4718033"/>
            <a:ext cx="8008722" cy="1175039"/>
          </a:xfrm>
        </p:spPr>
        <p:txBody>
          <a:bodyPr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de-DE" sz="2200" dirty="0">
                <a:solidFill>
                  <a:srgbClr val="FFFFFF"/>
                </a:solidFill>
              </a:rPr>
              <a:t>Vielen Dank für eure Aufmerksamkeit!</a:t>
            </a:r>
          </a:p>
          <a:p>
            <a:pPr algn="l">
              <a:lnSpc>
                <a:spcPct val="90000"/>
              </a:lnSpc>
            </a:pPr>
            <a:r>
              <a:rPr lang="de-DE" sz="2200" dirty="0">
                <a:solidFill>
                  <a:srgbClr val="FFFFFF"/>
                </a:solidFill>
              </a:rPr>
              <a:t>Habt ihr noch Fragen?</a:t>
            </a:r>
          </a:p>
          <a:p>
            <a:pPr algn="l">
              <a:lnSpc>
                <a:spcPct val="90000"/>
              </a:lnSpc>
            </a:pPr>
            <a:endParaRPr lang="de-DE" sz="22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de-DE" sz="3600"/>
              <a:t>Introduction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3844813" y="552091"/>
            <a:ext cx="4668251" cy="5431536"/>
          </a:xfrm>
        </p:spPr>
        <p:txBody>
          <a:bodyPr anchor="ctr">
            <a:normAutofit/>
          </a:bodyPr>
          <a:lstStyle/>
          <a:p>
            <a:r>
              <a:rPr sz="1900"/>
              <a:t>Team Members:</a:t>
            </a:r>
          </a:p>
          <a:p>
            <a:r>
              <a:rPr sz="1900"/>
              <a:t>- Dirk Brockhaus</a:t>
            </a:r>
            <a:r>
              <a:rPr lang="de-DE" sz="1900"/>
              <a:t>en</a:t>
            </a:r>
            <a:endParaRPr sz="1900"/>
          </a:p>
          <a:p>
            <a:r>
              <a:rPr sz="1900"/>
              <a:t>- Miriam Berger</a:t>
            </a:r>
          </a:p>
          <a:p>
            <a:endParaRPr sz="1900"/>
          </a:p>
          <a:p>
            <a:r>
              <a:rPr sz="1900"/>
              <a:t>Project Goal:</a:t>
            </a:r>
          </a:p>
          <a:p>
            <a:pPr marL="0" indent="0">
              <a:buNone/>
            </a:pPr>
            <a:r>
              <a:rPr sz="1900"/>
              <a:t>Predict future sales for six bakery product categories using historical data from 2013 to 2018.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de-DE" sz="4700"/>
              <a:t>Custom Variables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onnsiteX0" fmla="*/ 0 w 5410200"/>
              <a:gd name="connsiteY0" fmla="*/ 0 h 13716"/>
              <a:gd name="connsiteX1" fmla="*/ 568071 w 5410200"/>
              <a:gd name="connsiteY1" fmla="*/ 0 h 13716"/>
              <a:gd name="connsiteX2" fmla="*/ 1298448 w 5410200"/>
              <a:gd name="connsiteY2" fmla="*/ 0 h 13716"/>
              <a:gd name="connsiteX3" fmla="*/ 1920621 w 5410200"/>
              <a:gd name="connsiteY3" fmla="*/ 0 h 13716"/>
              <a:gd name="connsiteX4" fmla="*/ 2488692 w 5410200"/>
              <a:gd name="connsiteY4" fmla="*/ 0 h 13716"/>
              <a:gd name="connsiteX5" fmla="*/ 3219069 w 5410200"/>
              <a:gd name="connsiteY5" fmla="*/ 0 h 13716"/>
              <a:gd name="connsiteX6" fmla="*/ 3895344 w 5410200"/>
              <a:gd name="connsiteY6" fmla="*/ 0 h 13716"/>
              <a:gd name="connsiteX7" fmla="*/ 4571619 w 5410200"/>
              <a:gd name="connsiteY7" fmla="*/ 0 h 13716"/>
              <a:gd name="connsiteX8" fmla="*/ 5410200 w 5410200"/>
              <a:gd name="connsiteY8" fmla="*/ 0 h 13716"/>
              <a:gd name="connsiteX9" fmla="*/ 5410200 w 5410200"/>
              <a:gd name="connsiteY9" fmla="*/ 13716 h 13716"/>
              <a:gd name="connsiteX10" fmla="*/ 4842129 w 5410200"/>
              <a:gd name="connsiteY10" fmla="*/ 13716 h 13716"/>
              <a:gd name="connsiteX11" fmla="*/ 4328160 w 5410200"/>
              <a:gd name="connsiteY11" fmla="*/ 13716 h 13716"/>
              <a:gd name="connsiteX12" fmla="*/ 3597783 w 5410200"/>
              <a:gd name="connsiteY12" fmla="*/ 13716 h 13716"/>
              <a:gd name="connsiteX13" fmla="*/ 3029712 w 5410200"/>
              <a:gd name="connsiteY13" fmla="*/ 13716 h 13716"/>
              <a:gd name="connsiteX14" fmla="*/ 2299335 w 5410200"/>
              <a:gd name="connsiteY14" fmla="*/ 13716 h 13716"/>
              <a:gd name="connsiteX15" fmla="*/ 1514856 w 5410200"/>
              <a:gd name="connsiteY15" fmla="*/ 13716 h 13716"/>
              <a:gd name="connsiteX16" fmla="*/ 892683 w 5410200"/>
              <a:gd name="connsiteY16" fmla="*/ 13716 h 13716"/>
              <a:gd name="connsiteX17" fmla="*/ 0 w 5410200"/>
              <a:gd name="connsiteY17" fmla="*/ 13716 h 13716"/>
              <a:gd name="connsiteX18" fmla="*/ 0 w 5410200"/>
              <a:gd name="connsiteY1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5D355DA-491D-2CCC-96A0-E7E94C8BE6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7321763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5818" y="0"/>
            <a:ext cx="7472363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7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0"/>
            <a:ext cx="7461504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2" y="1999615"/>
            <a:ext cx="6858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b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Bar chart: Sales by weekday with confidence intervals.</a:t>
            </a:r>
          </a:p>
          <a:p>
            <a:pPr defTabSz="914400">
              <a:lnSpc>
                <a:spcPct val="90000"/>
              </a:lnSpc>
            </a:pPr>
            <a: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(Note: Insert generated chart here.)</a:t>
            </a:r>
          </a:p>
        </p:txBody>
      </p:sp>
      <p:sp>
        <p:nvSpPr>
          <p:cNvPr id="28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88920" y="5524786"/>
            <a:ext cx="356616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5818" y="0"/>
            <a:ext cx="7472363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0"/>
            <a:ext cx="7461504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2" y="1999615"/>
            <a:ext cx="6858000" cy="2764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b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Bar chart: Sales by season with confidence intervals.</a:t>
            </a:r>
          </a:p>
          <a:p>
            <a:pPr defTabSz="914400">
              <a:lnSpc>
                <a:spcPct val="90000"/>
              </a:lnSpc>
            </a:pPr>
            <a: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(Note: Insert generated chart here.)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88920" y="5524786"/>
            <a:ext cx="356616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de-DE" sz="3300"/>
              <a:t>Linear Model Optimization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onnsiteX0" fmla="*/ 0 w 5410200"/>
              <a:gd name="connsiteY0" fmla="*/ 0 h 13716"/>
              <a:gd name="connsiteX1" fmla="*/ 568071 w 5410200"/>
              <a:gd name="connsiteY1" fmla="*/ 0 h 13716"/>
              <a:gd name="connsiteX2" fmla="*/ 1298448 w 5410200"/>
              <a:gd name="connsiteY2" fmla="*/ 0 h 13716"/>
              <a:gd name="connsiteX3" fmla="*/ 1920621 w 5410200"/>
              <a:gd name="connsiteY3" fmla="*/ 0 h 13716"/>
              <a:gd name="connsiteX4" fmla="*/ 2488692 w 5410200"/>
              <a:gd name="connsiteY4" fmla="*/ 0 h 13716"/>
              <a:gd name="connsiteX5" fmla="*/ 3219069 w 5410200"/>
              <a:gd name="connsiteY5" fmla="*/ 0 h 13716"/>
              <a:gd name="connsiteX6" fmla="*/ 3895344 w 5410200"/>
              <a:gd name="connsiteY6" fmla="*/ 0 h 13716"/>
              <a:gd name="connsiteX7" fmla="*/ 4571619 w 5410200"/>
              <a:gd name="connsiteY7" fmla="*/ 0 h 13716"/>
              <a:gd name="connsiteX8" fmla="*/ 5410200 w 5410200"/>
              <a:gd name="connsiteY8" fmla="*/ 0 h 13716"/>
              <a:gd name="connsiteX9" fmla="*/ 5410200 w 5410200"/>
              <a:gd name="connsiteY9" fmla="*/ 13716 h 13716"/>
              <a:gd name="connsiteX10" fmla="*/ 4842129 w 5410200"/>
              <a:gd name="connsiteY10" fmla="*/ 13716 h 13716"/>
              <a:gd name="connsiteX11" fmla="*/ 4328160 w 5410200"/>
              <a:gd name="connsiteY11" fmla="*/ 13716 h 13716"/>
              <a:gd name="connsiteX12" fmla="*/ 3597783 w 5410200"/>
              <a:gd name="connsiteY12" fmla="*/ 13716 h 13716"/>
              <a:gd name="connsiteX13" fmla="*/ 3029712 w 5410200"/>
              <a:gd name="connsiteY13" fmla="*/ 13716 h 13716"/>
              <a:gd name="connsiteX14" fmla="*/ 2299335 w 5410200"/>
              <a:gd name="connsiteY14" fmla="*/ 13716 h 13716"/>
              <a:gd name="connsiteX15" fmla="*/ 1514856 w 5410200"/>
              <a:gd name="connsiteY15" fmla="*/ 13716 h 13716"/>
              <a:gd name="connsiteX16" fmla="*/ 892683 w 5410200"/>
              <a:gd name="connsiteY16" fmla="*/ 13716 h 13716"/>
              <a:gd name="connsiteX17" fmla="*/ 0 w 5410200"/>
              <a:gd name="connsiteY17" fmla="*/ 13716 h 13716"/>
              <a:gd name="connsiteX18" fmla="*/ 0 w 5410200"/>
              <a:gd name="connsiteY1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5A35495-DDDD-8078-147F-FE5D4B74C5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887319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de-DE" sz="4700"/>
              <a:t>Handling Missing Values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onnsiteX0" fmla="*/ 0 w 5410200"/>
              <a:gd name="connsiteY0" fmla="*/ 0 h 13716"/>
              <a:gd name="connsiteX1" fmla="*/ 568071 w 5410200"/>
              <a:gd name="connsiteY1" fmla="*/ 0 h 13716"/>
              <a:gd name="connsiteX2" fmla="*/ 1298448 w 5410200"/>
              <a:gd name="connsiteY2" fmla="*/ 0 h 13716"/>
              <a:gd name="connsiteX3" fmla="*/ 1920621 w 5410200"/>
              <a:gd name="connsiteY3" fmla="*/ 0 h 13716"/>
              <a:gd name="connsiteX4" fmla="*/ 2488692 w 5410200"/>
              <a:gd name="connsiteY4" fmla="*/ 0 h 13716"/>
              <a:gd name="connsiteX5" fmla="*/ 3219069 w 5410200"/>
              <a:gd name="connsiteY5" fmla="*/ 0 h 13716"/>
              <a:gd name="connsiteX6" fmla="*/ 3895344 w 5410200"/>
              <a:gd name="connsiteY6" fmla="*/ 0 h 13716"/>
              <a:gd name="connsiteX7" fmla="*/ 4571619 w 5410200"/>
              <a:gd name="connsiteY7" fmla="*/ 0 h 13716"/>
              <a:gd name="connsiteX8" fmla="*/ 5410200 w 5410200"/>
              <a:gd name="connsiteY8" fmla="*/ 0 h 13716"/>
              <a:gd name="connsiteX9" fmla="*/ 5410200 w 5410200"/>
              <a:gd name="connsiteY9" fmla="*/ 13716 h 13716"/>
              <a:gd name="connsiteX10" fmla="*/ 4842129 w 5410200"/>
              <a:gd name="connsiteY10" fmla="*/ 13716 h 13716"/>
              <a:gd name="connsiteX11" fmla="*/ 4328160 w 5410200"/>
              <a:gd name="connsiteY11" fmla="*/ 13716 h 13716"/>
              <a:gd name="connsiteX12" fmla="*/ 3597783 w 5410200"/>
              <a:gd name="connsiteY12" fmla="*/ 13716 h 13716"/>
              <a:gd name="connsiteX13" fmla="*/ 3029712 w 5410200"/>
              <a:gd name="connsiteY13" fmla="*/ 13716 h 13716"/>
              <a:gd name="connsiteX14" fmla="*/ 2299335 w 5410200"/>
              <a:gd name="connsiteY14" fmla="*/ 13716 h 13716"/>
              <a:gd name="connsiteX15" fmla="*/ 1514856 w 5410200"/>
              <a:gd name="connsiteY15" fmla="*/ 13716 h 13716"/>
              <a:gd name="connsiteX16" fmla="*/ 892683 w 5410200"/>
              <a:gd name="connsiteY16" fmla="*/ 13716 h 13716"/>
              <a:gd name="connsiteX17" fmla="*/ 0 w 5410200"/>
              <a:gd name="connsiteY17" fmla="*/ 13716 h 13716"/>
              <a:gd name="connsiteX18" fmla="*/ 0 w 5410200"/>
              <a:gd name="connsiteY1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236580A-30C4-5FF0-A58F-B6435BC981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2012480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5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313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545" y="1070800"/>
            <a:ext cx="2954766" cy="5583126"/>
          </a:xfrm>
        </p:spPr>
        <p:txBody>
          <a:bodyPr>
            <a:normAutofit/>
          </a:bodyPr>
          <a:lstStyle/>
          <a:p>
            <a:pPr algn="r"/>
            <a:r>
              <a:rPr lang="de-DE" sz="3900"/>
              <a:t>Neural Network Optimization</a:t>
            </a:r>
          </a:p>
        </p:txBody>
      </p:sp>
      <p:cxnSp>
        <p:nvCxnSpPr>
          <p:cNvPr id="27" name="Straight Connector 17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46039" y="1132114"/>
            <a:ext cx="0" cy="5717573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DC88277-0361-BB38-EE29-5EF0CCC7B3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2669803"/>
              </p:ext>
            </p:extLst>
          </p:nvPr>
        </p:nvGraphicFramePr>
        <p:xfrm>
          <a:off x="3831401" y="1070800"/>
          <a:ext cx="4683949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de-DE" sz="4700"/>
              <a:t>Final Results (MAPE)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onnsiteX0" fmla="*/ 0 w 5410200"/>
              <a:gd name="connsiteY0" fmla="*/ 0 h 13716"/>
              <a:gd name="connsiteX1" fmla="*/ 568071 w 5410200"/>
              <a:gd name="connsiteY1" fmla="*/ 0 h 13716"/>
              <a:gd name="connsiteX2" fmla="*/ 1298448 w 5410200"/>
              <a:gd name="connsiteY2" fmla="*/ 0 h 13716"/>
              <a:gd name="connsiteX3" fmla="*/ 1920621 w 5410200"/>
              <a:gd name="connsiteY3" fmla="*/ 0 h 13716"/>
              <a:gd name="connsiteX4" fmla="*/ 2488692 w 5410200"/>
              <a:gd name="connsiteY4" fmla="*/ 0 h 13716"/>
              <a:gd name="connsiteX5" fmla="*/ 3219069 w 5410200"/>
              <a:gd name="connsiteY5" fmla="*/ 0 h 13716"/>
              <a:gd name="connsiteX6" fmla="*/ 3895344 w 5410200"/>
              <a:gd name="connsiteY6" fmla="*/ 0 h 13716"/>
              <a:gd name="connsiteX7" fmla="*/ 4571619 w 5410200"/>
              <a:gd name="connsiteY7" fmla="*/ 0 h 13716"/>
              <a:gd name="connsiteX8" fmla="*/ 5410200 w 5410200"/>
              <a:gd name="connsiteY8" fmla="*/ 0 h 13716"/>
              <a:gd name="connsiteX9" fmla="*/ 5410200 w 5410200"/>
              <a:gd name="connsiteY9" fmla="*/ 13716 h 13716"/>
              <a:gd name="connsiteX10" fmla="*/ 4842129 w 5410200"/>
              <a:gd name="connsiteY10" fmla="*/ 13716 h 13716"/>
              <a:gd name="connsiteX11" fmla="*/ 4328160 w 5410200"/>
              <a:gd name="connsiteY11" fmla="*/ 13716 h 13716"/>
              <a:gd name="connsiteX12" fmla="*/ 3597783 w 5410200"/>
              <a:gd name="connsiteY12" fmla="*/ 13716 h 13716"/>
              <a:gd name="connsiteX13" fmla="*/ 3029712 w 5410200"/>
              <a:gd name="connsiteY13" fmla="*/ 13716 h 13716"/>
              <a:gd name="connsiteX14" fmla="*/ 2299335 w 5410200"/>
              <a:gd name="connsiteY14" fmla="*/ 13716 h 13716"/>
              <a:gd name="connsiteX15" fmla="*/ 1514856 w 5410200"/>
              <a:gd name="connsiteY15" fmla="*/ 13716 h 13716"/>
              <a:gd name="connsiteX16" fmla="*/ 892683 w 5410200"/>
              <a:gd name="connsiteY16" fmla="*/ 13716 h 13716"/>
              <a:gd name="connsiteX17" fmla="*/ 0 w 5410200"/>
              <a:gd name="connsiteY17" fmla="*/ 13716 h 13716"/>
              <a:gd name="connsiteX18" fmla="*/ 0 w 5410200"/>
              <a:gd name="connsiteY1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322CC80-7A52-6D1A-6057-43EAD23059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6594993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</Words>
  <Application>Microsoft Office PowerPoint</Application>
  <PresentationFormat>Bildschirmpräsentation (4:3)</PresentationFormat>
  <Paragraphs>49</Paragraphs>
  <Slides>11</Slides>
  <Notes>1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Aptos</vt:lpstr>
      <vt:lpstr>Arial</vt:lpstr>
      <vt:lpstr>Calibri</vt:lpstr>
      <vt:lpstr>Office Theme</vt:lpstr>
      <vt:lpstr>Sales Forecasting for a Bakery Branch</vt:lpstr>
      <vt:lpstr>Introduction</vt:lpstr>
      <vt:lpstr>Custom Variables</vt:lpstr>
      <vt:lpstr> Bar chart: Sales by weekday with confidence intervals. (Note: Insert generated chart here.)</vt:lpstr>
      <vt:lpstr> Bar chart: Sales by season with confidence intervals. (Note: Insert generated chart here.)</vt:lpstr>
      <vt:lpstr>Linear Model Optimization</vt:lpstr>
      <vt:lpstr>Handling Missing Values</vt:lpstr>
      <vt:lpstr>Neural Network Optimization</vt:lpstr>
      <vt:lpstr>Final Results (MAPE)</vt:lpstr>
      <vt:lpstr>Challenges and Highlights</vt:lpstr>
      <vt:lpstr>Questions &amp; Answers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Miriam Berger</dc:creator>
  <cp:keywords/>
  <dc:description>generated using python-pptx</dc:description>
  <cp:lastModifiedBy>Miriam Berger</cp:lastModifiedBy>
  <cp:revision>2</cp:revision>
  <dcterms:created xsi:type="dcterms:W3CDTF">2013-01-27T09:14:16Z</dcterms:created>
  <dcterms:modified xsi:type="dcterms:W3CDTF">2024-12-31T11:04:49Z</dcterms:modified>
  <cp:category/>
</cp:coreProperties>
</file>

<file path=docProps/thumbnail.jpeg>
</file>